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414" r:id="rId3"/>
    <p:sldId id="350" r:id="rId4"/>
    <p:sldId id="430" r:id="rId5"/>
    <p:sldId id="431" r:id="rId6"/>
    <p:sldId id="432" r:id="rId7"/>
    <p:sldId id="433" r:id="rId8"/>
    <p:sldId id="434" r:id="rId9"/>
    <p:sldId id="435" r:id="rId10"/>
    <p:sldId id="436" r:id="rId11"/>
    <p:sldId id="351" r:id="rId12"/>
    <p:sldId id="348" r:id="rId13"/>
    <p:sldId id="354" r:id="rId14"/>
    <p:sldId id="355" r:id="rId15"/>
    <p:sldId id="346" r:id="rId16"/>
    <p:sldId id="345" r:id="rId17"/>
    <p:sldId id="353" r:id="rId18"/>
    <p:sldId id="415" r:id="rId19"/>
    <p:sldId id="429" r:id="rId20"/>
    <p:sldId id="416" r:id="rId21"/>
    <p:sldId id="418" r:id="rId22"/>
    <p:sldId id="422" r:id="rId23"/>
    <p:sldId id="423" r:id="rId24"/>
    <p:sldId id="424" r:id="rId25"/>
    <p:sldId id="425" r:id="rId26"/>
    <p:sldId id="426" r:id="rId27"/>
    <p:sldId id="427" r:id="rId28"/>
    <p:sldId id="428" r:id="rId29"/>
    <p:sldId id="420" r:id="rId30"/>
    <p:sldId id="421" r:id="rId31"/>
    <p:sldId id="419" r:id="rId32"/>
    <p:sldId id="440" r:id="rId33"/>
    <p:sldId id="438" r:id="rId34"/>
    <p:sldId id="439" r:id="rId35"/>
    <p:sldId id="35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EB0"/>
    <a:srgbClr val="BCD4E6"/>
    <a:srgbClr val="91E7FD"/>
    <a:srgbClr val="B00000"/>
    <a:srgbClr val="0091CA"/>
    <a:srgbClr val="0081B4"/>
    <a:srgbClr val="EFEFED"/>
    <a:srgbClr val="006892"/>
    <a:srgbClr val="0092CC"/>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176019-D846-48AE-8EC9-E4F77F8AB782}" v="7570" dt="2025-04-15T08:36:34.5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3" autoAdjust="0"/>
    <p:restoredTop sz="86835" autoAdjust="0"/>
  </p:normalViewPr>
  <p:slideViewPr>
    <p:cSldViewPr snapToGrid="0">
      <p:cViewPr>
        <p:scale>
          <a:sx n="70" d="100"/>
          <a:sy n="70" d="100"/>
        </p:scale>
        <p:origin x="1590" y="642"/>
      </p:cViewPr>
      <p:guideLst/>
    </p:cSldViewPr>
  </p:slideViewPr>
  <p:notesTextViewPr>
    <p:cViewPr>
      <p:scale>
        <a:sx n="1" d="1"/>
        <a:sy n="1" d="1"/>
      </p:scale>
      <p:origin x="0" y="0"/>
    </p:cViewPr>
  </p:notesTextViewPr>
  <p:sorterViewPr>
    <p:cViewPr>
      <p:scale>
        <a:sx n="80" d="100"/>
        <a:sy n="80" d="100"/>
      </p:scale>
      <p:origin x="0" y="-628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m Faburada" userId="677dde0b-9c2e-4361-a3ca-e3c44cd9c8d2" providerId="ADAL" clId="{552519A3-BAF4-4FEF-A2D2-0A043D54F645}"/>
    <pc:docChg chg="custSel modSld">
      <pc:chgData name="Kim Faburada" userId="677dde0b-9c2e-4361-a3ca-e3c44cd9c8d2" providerId="ADAL" clId="{552519A3-BAF4-4FEF-A2D2-0A043D54F645}" dt="2025-01-21T06:11:24.938" v="350" actId="20577"/>
      <pc:docMkLst>
        <pc:docMk/>
      </pc:docMkLst>
      <pc:sldChg chg="addSp delSp modSp mod delAnim">
        <pc:chgData name="Kim Faburada" userId="677dde0b-9c2e-4361-a3ca-e3c44cd9c8d2" providerId="ADAL" clId="{552519A3-BAF4-4FEF-A2D2-0A043D54F645}" dt="2025-01-21T06:11:24.938" v="350" actId="20577"/>
        <pc:sldMkLst>
          <pc:docMk/>
          <pc:sldMk cId="1992916849" sldId="261"/>
        </pc:sldMkLst>
      </pc:sldChg>
    </pc:docChg>
  </pc:docChgLst>
  <pc:docChgLst>
    <pc:chgData name="Kim Faburada" userId="677dde0b-9c2e-4361-a3ca-e3c44cd9c8d2" providerId="ADAL" clId="{D98F27FD-04B2-460F-A98D-8E4E779A4785}"/>
    <pc:docChg chg="undo custSel addSld modSld sldOrd addSection modSection">
      <pc:chgData name="Kim Faburada" userId="677dde0b-9c2e-4361-a3ca-e3c44cd9c8d2" providerId="ADAL" clId="{D98F27FD-04B2-460F-A98D-8E4E779A4785}" dt="2025-01-16T07:18:42.438" v="1172" actId="17846"/>
      <pc:docMkLst>
        <pc:docMk/>
      </pc:docMkLst>
      <pc:sldChg chg="modSp">
        <pc:chgData name="Kim Faburada" userId="677dde0b-9c2e-4361-a3ca-e3c44cd9c8d2" providerId="ADAL" clId="{D98F27FD-04B2-460F-A98D-8E4E779A4785}" dt="2025-01-16T05:42:49.933" v="9" actId="20577"/>
        <pc:sldMkLst>
          <pc:docMk/>
          <pc:sldMk cId="4084247872" sldId="259"/>
        </pc:sldMkLst>
      </pc:sldChg>
      <pc:sldChg chg="delSp modSp mod delAnim">
        <pc:chgData name="Kim Faburada" userId="677dde0b-9c2e-4361-a3ca-e3c44cd9c8d2" providerId="ADAL" clId="{D98F27FD-04B2-460F-A98D-8E4E779A4785}" dt="2025-01-16T07:09:50.859" v="1132" actId="14100"/>
        <pc:sldMkLst>
          <pc:docMk/>
          <pc:sldMk cId="1992916849" sldId="261"/>
        </pc:sldMkLst>
      </pc:sldChg>
      <pc:sldChg chg="delSp modSp mod delAnim">
        <pc:chgData name="Kim Faburada" userId="677dde0b-9c2e-4361-a3ca-e3c44cd9c8d2" providerId="ADAL" clId="{D98F27FD-04B2-460F-A98D-8E4E779A4785}" dt="2025-01-16T05:47:59.213" v="449" actId="1076"/>
        <pc:sldMkLst>
          <pc:docMk/>
          <pc:sldMk cId="1361121227" sldId="265"/>
        </pc:sldMkLst>
      </pc:sldChg>
      <pc:sldChg chg="modSp mod modAnim">
        <pc:chgData name="Kim Faburada" userId="677dde0b-9c2e-4361-a3ca-e3c44cd9c8d2" providerId="ADAL" clId="{D98F27FD-04B2-460F-A98D-8E4E779A4785}" dt="2025-01-16T06:57:10.945" v="902" actId="1035"/>
        <pc:sldMkLst>
          <pc:docMk/>
          <pc:sldMk cId="2431107393" sldId="269"/>
        </pc:sldMkLst>
      </pc:sldChg>
      <pc:sldChg chg="modSp add mod">
        <pc:chgData name="Kim Faburada" userId="677dde0b-9c2e-4361-a3ca-e3c44cd9c8d2" providerId="ADAL" clId="{D98F27FD-04B2-460F-A98D-8E4E779A4785}" dt="2025-01-16T06:55:43.739" v="746" actId="20577"/>
        <pc:sldMkLst>
          <pc:docMk/>
          <pc:sldMk cId="4227278512" sldId="276"/>
        </pc:sldMkLst>
      </pc:sldChg>
      <pc:sldChg chg="addSp delSp modSp add mod ord">
        <pc:chgData name="Kim Faburada" userId="677dde0b-9c2e-4361-a3ca-e3c44cd9c8d2" providerId="ADAL" clId="{D98F27FD-04B2-460F-A98D-8E4E779A4785}" dt="2025-01-16T07:18:25.974" v="1170"/>
        <pc:sldMkLst>
          <pc:docMk/>
          <pc:sldMk cId="91713547" sldId="277"/>
        </pc:sldMkLst>
      </pc:sldChg>
    </pc:docChg>
  </pc:docChgLst>
  <pc:docChgLst>
    <pc:chgData name="Kim Faburada" userId="677dde0b-9c2e-4361-a3ca-e3c44cd9c8d2" providerId="ADAL" clId="{C357489C-10D4-4175-9EC5-8DF74817AC08}"/>
    <pc:docChg chg="undo redo custSel addSld delSld modSld sldOrd addSection delSection modSection">
      <pc:chgData name="Kim Faburada" userId="677dde0b-9c2e-4361-a3ca-e3c44cd9c8d2" providerId="ADAL" clId="{C357489C-10D4-4175-9EC5-8DF74817AC08}" dt="2025-03-27T22:48:17.594" v="4487"/>
      <pc:docMkLst>
        <pc:docMk/>
      </pc:docMkLst>
      <pc:sldChg chg="addSp delSp modSp mod">
        <pc:chgData name="Kim Faburada" userId="677dde0b-9c2e-4361-a3ca-e3c44cd9c8d2" providerId="ADAL" clId="{C357489C-10D4-4175-9EC5-8DF74817AC08}" dt="2025-03-27T21:34:20.258" v="3241" actId="12"/>
        <pc:sldMkLst>
          <pc:docMk/>
          <pc:sldMk cId="2490709595" sldId="333"/>
        </pc:sldMkLst>
      </pc:sldChg>
      <pc:sldChg chg="modSp del mod ord modTransition">
        <pc:chgData name="Kim Faburada" userId="677dde0b-9c2e-4361-a3ca-e3c44cd9c8d2" providerId="ADAL" clId="{C357489C-10D4-4175-9EC5-8DF74817AC08}" dt="2025-03-20T22:15:00.749" v="1057" actId="47"/>
        <pc:sldMkLst>
          <pc:docMk/>
          <pc:sldMk cId="1456879105" sldId="350"/>
        </pc:sldMkLst>
      </pc:sldChg>
      <pc:sldChg chg="mod modShow">
        <pc:chgData name="Kim Faburada" userId="677dde0b-9c2e-4361-a3ca-e3c44cd9c8d2" providerId="ADAL" clId="{C357489C-10D4-4175-9EC5-8DF74817AC08}" dt="2025-03-20T22:11:46.512" v="1052" actId="729"/>
        <pc:sldMkLst>
          <pc:docMk/>
          <pc:sldMk cId="2979006640" sldId="351"/>
        </pc:sldMkLst>
      </pc:sldChg>
      <pc:sldChg chg="addSp modSp mod ord modAnim">
        <pc:chgData name="Kim Faburada" userId="677dde0b-9c2e-4361-a3ca-e3c44cd9c8d2" providerId="ADAL" clId="{C357489C-10D4-4175-9EC5-8DF74817AC08}" dt="2025-03-20T23:44:40.687" v="1687"/>
        <pc:sldMkLst>
          <pc:docMk/>
          <pc:sldMk cId="155161344" sldId="352"/>
        </pc:sldMkLst>
      </pc:sldChg>
      <pc:sldChg chg="addSp modSp mod ord modAnim">
        <pc:chgData name="Kim Faburada" userId="677dde0b-9c2e-4361-a3ca-e3c44cd9c8d2" providerId="ADAL" clId="{C357489C-10D4-4175-9EC5-8DF74817AC08}" dt="2025-03-24T23:08:02.916" v="3136"/>
        <pc:sldMkLst>
          <pc:docMk/>
          <pc:sldMk cId="4200360456" sldId="355"/>
        </pc:sldMkLst>
      </pc:sldChg>
      <pc:sldChg chg="modSp mod ord modShow">
        <pc:chgData name="Kim Faburada" userId="677dde0b-9c2e-4361-a3ca-e3c44cd9c8d2" providerId="ADAL" clId="{C357489C-10D4-4175-9EC5-8DF74817AC08}" dt="2025-03-20T22:15:40.762" v="1058" actId="729"/>
        <pc:sldMkLst>
          <pc:docMk/>
          <pc:sldMk cId="1845217354" sldId="356"/>
        </pc:sldMkLst>
      </pc:sldChg>
      <pc:sldChg chg="modSp mod ord modAnim modShow">
        <pc:chgData name="Kim Faburada" userId="677dde0b-9c2e-4361-a3ca-e3c44cd9c8d2" providerId="ADAL" clId="{C357489C-10D4-4175-9EC5-8DF74817AC08}" dt="2025-03-20T22:08:42.929" v="1020" actId="729"/>
        <pc:sldMkLst>
          <pc:docMk/>
          <pc:sldMk cId="539529558" sldId="357"/>
        </pc:sldMkLst>
      </pc:sldChg>
      <pc:sldChg chg="addSp delSp modSp mod modAnim">
        <pc:chgData name="Kim Faburada" userId="677dde0b-9c2e-4361-a3ca-e3c44cd9c8d2" providerId="ADAL" clId="{C357489C-10D4-4175-9EC5-8DF74817AC08}" dt="2025-03-20T22:21:05.325" v="1073" actId="1035"/>
        <pc:sldMkLst>
          <pc:docMk/>
          <pc:sldMk cId="432843642" sldId="358"/>
        </pc:sldMkLst>
      </pc:sldChg>
      <pc:sldChg chg="modSp mod">
        <pc:chgData name="Kim Faburada" userId="677dde0b-9c2e-4361-a3ca-e3c44cd9c8d2" providerId="ADAL" clId="{C357489C-10D4-4175-9EC5-8DF74817AC08}" dt="2025-03-27T22:01:10.245" v="3488" actId="6549"/>
        <pc:sldMkLst>
          <pc:docMk/>
          <pc:sldMk cId="3744783695" sldId="359"/>
        </pc:sldMkLst>
      </pc:sldChg>
      <pc:sldChg chg="addSp delSp modSp add mod modAnim">
        <pc:chgData name="Kim Faburada" userId="677dde0b-9c2e-4361-a3ca-e3c44cd9c8d2" providerId="ADAL" clId="{C357489C-10D4-4175-9EC5-8DF74817AC08}" dt="2025-03-20T22:33:05.651" v="1078"/>
        <pc:sldMkLst>
          <pc:docMk/>
          <pc:sldMk cId="1112687143" sldId="360"/>
        </pc:sldMkLst>
      </pc:sldChg>
      <pc:sldChg chg="addSp delSp modSp add mod delAnim modAnim">
        <pc:chgData name="Kim Faburada" userId="677dde0b-9c2e-4361-a3ca-e3c44cd9c8d2" providerId="ADAL" clId="{C357489C-10D4-4175-9EC5-8DF74817AC08}" dt="2025-03-20T23:45:50.121" v="1709" actId="21"/>
        <pc:sldMkLst>
          <pc:docMk/>
          <pc:sldMk cId="1212895608" sldId="361"/>
        </pc:sldMkLst>
      </pc:sldChg>
      <pc:sldChg chg="add del">
        <pc:chgData name="Kim Faburada" userId="677dde0b-9c2e-4361-a3ca-e3c44cd9c8d2" providerId="ADAL" clId="{C357489C-10D4-4175-9EC5-8DF74817AC08}" dt="2025-03-20T22:01:54.512" v="922" actId="47"/>
        <pc:sldMkLst>
          <pc:docMk/>
          <pc:sldMk cId="2361460235" sldId="362"/>
        </pc:sldMkLst>
      </pc:sldChg>
      <pc:sldChg chg="addSp delSp modSp add mod modTransition modAnim">
        <pc:chgData name="Kim Faburada" userId="677dde0b-9c2e-4361-a3ca-e3c44cd9c8d2" providerId="ADAL" clId="{C357489C-10D4-4175-9EC5-8DF74817AC08}" dt="2025-03-20T22:03:18.916" v="952"/>
        <pc:sldMkLst>
          <pc:docMk/>
          <pc:sldMk cId="312038069" sldId="363"/>
        </pc:sldMkLst>
      </pc:sldChg>
      <pc:sldChg chg="delSp modSp add mod modTransition">
        <pc:chgData name="Kim Faburada" userId="677dde0b-9c2e-4361-a3ca-e3c44cd9c8d2" providerId="ADAL" clId="{C357489C-10D4-4175-9EC5-8DF74817AC08}" dt="2025-03-20T22:03:22.415" v="953"/>
        <pc:sldMkLst>
          <pc:docMk/>
          <pc:sldMk cId="2100578874" sldId="364"/>
        </pc:sldMkLst>
      </pc:sldChg>
      <pc:sldChg chg="modSp add mod modTransition">
        <pc:chgData name="Kim Faburada" userId="677dde0b-9c2e-4361-a3ca-e3c44cd9c8d2" providerId="ADAL" clId="{C357489C-10D4-4175-9EC5-8DF74817AC08}" dt="2025-03-20T22:03:42.167" v="954"/>
        <pc:sldMkLst>
          <pc:docMk/>
          <pc:sldMk cId="1804651392" sldId="365"/>
        </pc:sldMkLst>
      </pc:sldChg>
      <pc:sldChg chg="modSp add del mod ord">
        <pc:chgData name="Kim Faburada" userId="677dde0b-9c2e-4361-a3ca-e3c44cd9c8d2" providerId="ADAL" clId="{C357489C-10D4-4175-9EC5-8DF74817AC08}" dt="2025-03-20T22:09:35.436" v="1027" actId="47"/>
        <pc:sldMkLst>
          <pc:docMk/>
          <pc:sldMk cId="80543408" sldId="366"/>
        </pc:sldMkLst>
      </pc:sldChg>
      <pc:sldChg chg="modSp add mod ord">
        <pc:chgData name="Kim Faburada" userId="677dde0b-9c2e-4361-a3ca-e3c44cd9c8d2" providerId="ADAL" clId="{C357489C-10D4-4175-9EC5-8DF74817AC08}" dt="2025-03-20T22:14:04.773" v="1056"/>
        <pc:sldMkLst>
          <pc:docMk/>
          <pc:sldMk cId="3456106733" sldId="366"/>
        </pc:sldMkLst>
      </pc:sldChg>
      <pc:sldChg chg="delSp modSp add mod delAnim">
        <pc:chgData name="Kim Faburada" userId="677dde0b-9c2e-4361-a3ca-e3c44cd9c8d2" providerId="ADAL" clId="{C357489C-10D4-4175-9EC5-8DF74817AC08}" dt="2025-03-20T22:37:42.510" v="1127" actId="207"/>
        <pc:sldMkLst>
          <pc:docMk/>
          <pc:sldMk cId="4105166629" sldId="367"/>
        </pc:sldMkLst>
      </pc:sldChg>
      <pc:sldChg chg="modSp add mod">
        <pc:chgData name="Kim Faburada" userId="677dde0b-9c2e-4361-a3ca-e3c44cd9c8d2" providerId="ADAL" clId="{C357489C-10D4-4175-9EC5-8DF74817AC08}" dt="2025-03-20T22:47:07.974" v="1318" actId="1076"/>
        <pc:sldMkLst>
          <pc:docMk/>
          <pc:sldMk cId="2043497009" sldId="368"/>
        </pc:sldMkLst>
      </pc:sldChg>
      <pc:sldChg chg="addSp delSp modSp add mod">
        <pc:chgData name="Kim Faburada" userId="677dde0b-9c2e-4361-a3ca-e3c44cd9c8d2" providerId="ADAL" clId="{C357489C-10D4-4175-9EC5-8DF74817AC08}" dt="2025-03-20T22:54:20.550" v="1388" actId="1035"/>
        <pc:sldMkLst>
          <pc:docMk/>
          <pc:sldMk cId="2621961940" sldId="369"/>
        </pc:sldMkLst>
      </pc:sldChg>
      <pc:sldChg chg="addSp delSp modSp add mod ord modAnim">
        <pc:chgData name="Kim Faburada" userId="677dde0b-9c2e-4361-a3ca-e3c44cd9c8d2" providerId="ADAL" clId="{C357489C-10D4-4175-9EC5-8DF74817AC08}" dt="2025-03-24T23:07:41.614" v="3134"/>
        <pc:sldMkLst>
          <pc:docMk/>
          <pc:sldMk cId="2792825095" sldId="370"/>
        </pc:sldMkLst>
      </pc:sldChg>
      <pc:sldChg chg="addSp delSp modSp add mod modAnim">
        <pc:chgData name="Kim Faburada" userId="677dde0b-9c2e-4361-a3ca-e3c44cd9c8d2" providerId="ADAL" clId="{C357489C-10D4-4175-9EC5-8DF74817AC08}" dt="2025-03-20T23:31:00.887" v="1517" actId="20577"/>
        <pc:sldMkLst>
          <pc:docMk/>
          <pc:sldMk cId="1066567621" sldId="371"/>
        </pc:sldMkLst>
      </pc:sldChg>
      <pc:sldChg chg="addSp delSp modSp add mod delAnim modAnim">
        <pc:chgData name="Kim Faburada" userId="677dde0b-9c2e-4361-a3ca-e3c44cd9c8d2" providerId="ADAL" clId="{C357489C-10D4-4175-9EC5-8DF74817AC08}" dt="2025-03-20T23:48:43.228" v="1907" actId="1076"/>
        <pc:sldMkLst>
          <pc:docMk/>
          <pc:sldMk cId="1084382033" sldId="372"/>
        </pc:sldMkLst>
      </pc:sldChg>
      <pc:sldChg chg="addSp delSp modSp add mod ord modAnim">
        <pc:chgData name="Kim Faburada" userId="677dde0b-9c2e-4361-a3ca-e3c44cd9c8d2" providerId="ADAL" clId="{C357489C-10D4-4175-9EC5-8DF74817AC08}" dt="2025-03-24T22:35:15.967" v="2449" actId="207"/>
        <pc:sldMkLst>
          <pc:docMk/>
          <pc:sldMk cId="2114904650" sldId="373"/>
        </pc:sldMkLst>
      </pc:sldChg>
      <pc:sldChg chg="add">
        <pc:chgData name="Kim Faburada" userId="677dde0b-9c2e-4361-a3ca-e3c44cd9c8d2" providerId="ADAL" clId="{C357489C-10D4-4175-9EC5-8DF74817AC08}" dt="2025-03-20T23:45:43.201" v="1707"/>
        <pc:sldMkLst>
          <pc:docMk/>
          <pc:sldMk cId="1112946520" sldId="374"/>
        </pc:sldMkLst>
      </pc:sldChg>
      <pc:sldChg chg="addSp delSp modSp add mod delAnim modAnim">
        <pc:chgData name="Kim Faburada" userId="677dde0b-9c2e-4361-a3ca-e3c44cd9c8d2" providerId="ADAL" clId="{C357489C-10D4-4175-9EC5-8DF74817AC08}" dt="2025-03-24T22:42:22.304" v="2632"/>
        <pc:sldMkLst>
          <pc:docMk/>
          <pc:sldMk cId="4088675629" sldId="375"/>
        </pc:sldMkLst>
      </pc:sldChg>
      <pc:sldChg chg="addSp modSp add">
        <pc:chgData name="Kim Faburada" userId="677dde0b-9c2e-4361-a3ca-e3c44cd9c8d2" providerId="ADAL" clId="{C357489C-10D4-4175-9EC5-8DF74817AC08}" dt="2025-03-24T23:08:15.385" v="3137"/>
        <pc:sldMkLst>
          <pc:docMk/>
          <pc:sldMk cId="1370685847" sldId="376"/>
        </pc:sldMkLst>
      </pc:sldChg>
      <pc:sldChg chg="addSp delSp modSp add del mod delAnim modAnim">
        <pc:chgData name="Kim Faburada" userId="677dde0b-9c2e-4361-a3ca-e3c44cd9c8d2" providerId="ADAL" clId="{C357489C-10D4-4175-9EC5-8DF74817AC08}" dt="2025-03-24T23:06:16.410" v="3126" actId="47"/>
        <pc:sldMkLst>
          <pc:docMk/>
          <pc:sldMk cId="277010404" sldId="377"/>
        </pc:sldMkLst>
      </pc:sldChg>
      <pc:sldChg chg="delSp modSp add del mod delAnim">
        <pc:chgData name="Kim Faburada" userId="677dde0b-9c2e-4361-a3ca-e3c44cd9c8d2" providerId="ADAL" clId="{C357489C-10D4-4175-9EC5-8DF74817AC08}" dt="2025-03-24T22:06:55.043" v="2101" actId="47"/>
        <pc:sldMkLst>
          <pc:docMk/>
          <pc:sldMk cId="1362563848" sldId="377"/>
        </pc:sldMkLst>
      </pc:sldChg>
      <pc:sldChg chg="addSp delSp modSp add mod delAnim modAnim">
        <pc:chgData name="Kim Faburada" userId="677dde0b-9c2e-4361-a3ca-e3c44cd9c8d2" providerId="ADAL" clId="{C357489C-10D4-4175-9EC5-8DF74817AC08}" dt="2025-03-24T22:55:47.374" v="3001" actId="207"/>
        <pc:sldMkLst>
          <pc:docMk/>
          <pc:sldMk cId="3776868289" sldId="378"/>
        </pc:sldMkLst>
      </pc:sldChg>
      <pc:sldChg chg="modSp add mod ord modAnim">
        <pc:chgData name="Kim Faburada" userId="677dde0b-9c2e-4361-a3ca-e3c44cd9c8d2" providerId="ADAL" clId="{C357489C-10D4-4175-9EC5-8DF74817AC08}" dt="2025-03-24T23:10:19.784" v="3229" actId="20577"/>
        <pc:sldMkLst>
          <pc:docMk/>
          <pc:sldMk cId="1011988402" sldId="379"/>
        </pc:sldMkLst>
      </pc:sldChg>
      <pc:sldChg chg="addSp delSp modSp add del mod delAnim">
        <pc:chgData name="Kim Faburada" userId="677dde0b-9c2e-4361-a3ca-e3c44cd9c8d2" providerId="ADAL" clId="{C357489C-10D4-4175-9EC5-8DF74817AC08}" dt="2025-03-24T23:05:40.065" v="3122" actId="47"/>
        <pc:sldMkLst>
          <pc:docMk/>
          <pc:sldMk cId="4265954559" sldId="379"/>
        </pc:sldMkLst>
      </pc:sldChg>
      <pc:sldChg chg="add del modAnim">
        <pc:chgData name="Kim Faburada" userId="677dde0b-9c2e-4361-a3ca-e3c44cd9c8d2" providerId="ADAL" clId="{C357489C-10D4-4175-9EC5-8DF74817AC08}" dt="2025-03-24T23:06:09.903" v="3125" actId="47"/>
        <pc:sldMkLst>
          <pc:docMk/>
          <pc:sldMk cId="2328821547" sldId="380"/>
        </pc:sldMkLst>
      </pc:sldChg>
      <pc:sldChg chg="addSp modSp add del mod modAnim">
        <pc:chgData name="Kim Faburada" userId="677dde0b-9c2e-4361-a3ca-e3c44cd9c8d2" providerId="ADAL" clId="{C357489C-10D4-4175-9EC5-8DF74817AC08}" dt="2025-03-24T23:06:03.298" v="3124" actId="47"/>
        <pc:sldMkLst>
          <pc:docMk/>
          <pc:sldMk cId="2666527736" sldId="381"/>
        </pc:sldMkLst>
      </pc:sldChg>
      <pc:sldChg chg="modSp add del mod">
        <pc:chgData name="Kim Faburada" userId="677dde0b-9c2e-4361-a3ca-e3c44cd9c8d2" providerId="ADAL" clId="{C357489C-10D4-4175-9EC5-8DF74817AC08}" dt="2025-03-24T23:06:00.482" v="3123" actId="47"/>
        <pc:sldMkLst>
          <pc:docMk/>
          <pc:sldMk cId="858907167" sldId="382"/>
        </pc:sldMkLst>
      </pc:sldChg>
      <pc:sldChg chg="addSp delSp modSp add mod ord">
        <pc:chgData name="Kim Faburada" userId="677dde0b-9c2e-4361-a3ca-e3c44cd9c8d2" providerId="ADAL" clId="{C357489C-10D4-4175-9EC5-8DF74817AC08}" dt="2025-03-27T22:04:53.148" v="3607" actId="1076"/>
        <pc:sldMkLst>
          <pc:docMk/>
          <pc:sldMk cId="1581414092" sldId="396"/>
        </pc:sldMkLst>
      </pc:sldChg>
      <pc:sldChg chg="add">
        <pc:chgData name="Kim Faburada" userId="677dde0b-9c2e-4361-a3ca-e3c44cd9c8d2" providerId="ADAL" clId="{C357489C-10D4-4175-9EC5-8DF74817AC08}" dt="2025-03-27T21:32:50.847" v="3237" actId="2890"/>
        <pc:sldMkLst>
          <pc:docMk/>
          <pc:sldMk cId="1339365707" sldId="397"/>
        </pc:sldMkLst>
      </pc:sldChg>
      <pc:sldChg chg="addSp modSp add mod">
        <pc:chgData name="Kim Faburada" userId="677dde0b-9c2e-4361-a3ca-e3c44cd9c8d2" providerId="ADAL" clId="{C357489C-10D4-4175-9EC5-8DF74817AC08}" dt="2025-03-27T22:13:54.649" v="3881" actId="20577"/>
        <pc:sldMkLst>
          <pc:docMk/>
          <pc:sldMk cId="1048597007" sldId="398"/>
        </pc:sldMkLst>
      </pc:sldChg>
      <pc:sldChg chg="addSp delSp modSp add mod modAnim">
        <pc:chgData name="Kim Faburada" userId="677dde0b-9c2e-4361-a3ca-e3c44cd9c8d2" providerId="ADAL" clId="{C357489C-10D4-4175-9EC5-8DF74817AC08}" dt="2025-03-27T22:03:09.725" v="3604" actId="14100"/>
        <pc:sldMkLst>
          <pc:docMk/>
          <pc:sldMk cId="629570240" sldId="399"/>
        </pc:sldMkLst>
      </pc:sldChg>
      <pc:sldChg chg="addSp delSp modSp add mod modAnim">
        <pc:chgData name="Kim Faburada" userId="677dde0b-9c2e-4361-a3ca-e3c44cd9c8d2" providerId="ADAL" clId="{C357489C-10D4-4175-9EC5-8DF74817AC08}" dt="2025-03-27T22:45:19.555" v="4409" actId="1035"/>
        <pc:sldMkLst>
          <pc:docMk/>
          <pc:sldMk cId="3411805463" sldId="400"/>
        </pc:sldMkLst>
      </pc:sldChg>
      <pc:sldChg chg="addSp modSp add mod modAnim">
        <pc:chgData name="Kim Faburada" userId="677dde0b-9c2e-4361-a3ca-e3c44cd9c8d2" providerId="ADAL" clId="{C357489C-10D4-4175-9EC5-8DF74817AC08}" dt="2025-03-27T22:46:32.002" v="4419" actId="20577"/>
        <pc:sldMkLst>
          <pc:docMk/>
          <pc:sldMk cId="4135770117" sldId="401"/>
        </pc:sldMkLst>
      </pc:sldChg>
      <pc:sldChg chg="addSp modSp add mod modAnim">
        <pc:chgData name="Kim Faburada" userId="677dde0b-9c2e-4361-a3ca-e3c44cd9c8d2" providerId="ADAL" clId="{C357489C-10D4-4175-9EC5-8DF74817AC08}" dt="2025-03-27T22:47:30.233" v="4469" actId="1036"/>
        <pc:sldMkLst>
          <pc:docMk/>
          <pc:sldMk cId="1012160388" sldId="402"/>
        </pc:sldMkLst>
      </pc:sldChg>
      <pc:sldChg chg="addSp delSp modSp add mod ord modAnim">
        <pc:chgData name="Kim Faburada" userId="677dde0b-9c2e-4361-a3ca-e3c44cd9c8d2" providerId="ADAL" clId="{C357489C-10D4-4175-9EC5-8DF74817AC08}" dt="2025-03-27T22:48:17.594" v="4487"/>
        <pc:sldMkLst>
          <pc:docMk/>
          <pc:sldMk cId="754026064" sldId="403"/>
        </pc:sldMkLst>
      </pc:sldChg>
    </pc:docChg>
  </pc:docChgLst>
  <pc:docChgLst>
    <pc:chgData name="Kim Faburada" userId="677dde0b-9c2e-4361-a3ca-e3c44cd9c8d2" providerId="ADAL" clId="{DFCD97DB-9EE9-495B-9878-C8958FE0FA8A}"/>
    <pc:docChg chg="undo custSel addSld delSld modSld modSection">
      <pc:chgData name="Kim Faburada" userId="677dde0b-9c2e-4361-a3ca-e3c44cd9c8d2" providerId="ADAL" clId="{DFCD97DB-9EE9-495B-9878-C8958FE0FA8A}" dt="2025-03-28T23:35:13.663" v="42" actId="47"/>
      <pc:docMkLst>
        <pc:docMk/>
      </pc:docMkLst>
      <pc:sldChg chg="delSp del mod">
        <pc:chgData name="Kim Faburada" userId="677dde0b-9c2e-4361-a3ca-e3c44cd9c8d2" providerId="ADAL" clId="{DFCD97DB-9EE9-495B-9878-C8958FE0FA8A}" dt="2025-03-28T23:35:13.663" v="42" actId="47"/>
        <pc:sldMkLst>
          <pc:docMk/>
          <pc:sldMk cId="1581414092" sldId="396"/>
        </pc:sldMkLst>
      </pc:sldChg>
      <pc:sldChg chg="modSp mod">
        <pc:chgData name="Kim Faburada" userId="677dde0b-9c2e-4361-a3ca-e3c44cd9c8d2" providerId="ADAL" clId="{DFCD97DB-9EE9-495B-9878-C8958FE0FA8A}" dt="2025-03-28T23:34:16.002" v="17" actId="20577"/>
        <pc:sldMkLst>
          <pc:docMk/>
          <pc:sldMk cId="1339365707" sldId="397"/>
        </pc:sldMkLst>
      </pc:sldChg>
      <pc:sldChg chg="add del">
        <pc:chgData name="Kim Faburada" userId="677dde0b-9c2e-4361-a3ca-e3c44cd9c8d2" providerId="ADAL" clId="{DFCD97DB-9EE9-495B-9878-C8958FE0FA8A}" dt="2025-03-28T23:33:18.582" v="1" actId="47"/>
        <pc:sldMkLst>
          <pc:docMk/>
          <pc:sldMk cId="629570240" sldId="399"/>
        </pc:sldMkLst>
      </pc:sldChg>
      <pc:sldChg chg="modSp del mod">
        <pc:chgData name="Kim Faburada" userId="677dde0b-9c2e-4361-a3ca-e3c44cd9c8d2" providerId="ADAL" clId="{DFCD97DB-9EE9-495B-9878-C8958FE0FA8A}" dt="2025-03-28T23:33:30.968" v="3" actId="47"/>
        <pc:sldMkLst>
          <pc:docMk/>
          <pc:sldMk cId="299039955" sldId="405"/>
        </pc:sldMkLst>
      </pc:sldChg>
      <pc:sldChg chg="modSp mod">
        <pc:chgData name="Kim Faburada" userId="677dde0b-9c2e-4361-a3ca-e3c44cd9c8d2" providerId="ADAL" clId="{DFCD97DB-9EE9-495B-9878-C8958FE0FA8A}" dt="2025-03-28T23:34:01.511" v="10" actId="20577"/>
        <pc:sldMkLst>
          <pc:docMk/>
          <pc:sldMk cId="2127993713" sldId="408"/>
        </pc:sldMkLst>
      </pc:sldChg>
      <pc:sldChg chg="modSp mod">
        <pc:chgData name="Kim Faburada" userId="677dde0b-9c2e-4361-a3ca-e3c44cd9c8d2" providerId="ADAL" clId="{DFCD97DB-9EE9-495B-9878-C8958FE0FA8A}" dt="2025-03-28T23:34:28.395" v="26" actId="20577"/>
        <pc:sldMkLst>
          <pc:docMk/>
          <pc:sldMk cId="1934660739" sldId="410"/>
        </pc:sldMkLst>
      </pc:sldChg>
      <pc:sldChg chg="modSp mod">
        <pc:chgData name="Kim Faburada" userId="677dde0b-9c2e-4361-a3ca-e3c44cd9c8d2" providerId="ADAL" clId="{DFCD97DB-9EE9-495B-9878-C8958FE0FA8A}" dt="2025-03-28T23:34:34.026" v="33" actId="20577"/>
        <pc:sldMkLst>
          <pc:docMk/>
          <pc:sldMk cId="4116475527" sldId="411"/>
        </pc:sldMkLst>
      </pc:sldChg>
      <pc:sldChg chg="modSp mod">
        <pc:chgData name="Kim Faburada" userId="677dde0b-9c2e-4361-a3ca-e3c44cd9c8d2" providerId="ADAL" clId="{DFCD97DB-9EE9-495B-9878-C8958FE0FA8A}" dt="2025-03-28T23:34:41.207" v="40" actId="20577"/>
        <pc:sldMkLst>
          <pc:docMk/>
          <pc:sldMk cId="2461855497" sldId="412"/>
        </pc:sldMkLst>
      </pc:sldChg>
    </pc:docChg>
  </pc:docChgLst>
  <pc:docChgLst>
    <pc:chgData name="Kim Faburada" userId="677dde0b-9c2e-4361-a3ca-e3c44cd9c8d2" providerId="ADAL" clId="{4F9E2474-AA30-40D4-9E6D-59718EBACCFD}"/>
    <pc:docChg chg="undo custSel addSld delSld modSld sldOrd addSection delSection modSection">
      <pc:chgData name="Kim Faburada" userId="677dde0b-9c2e-4361-a3ca-e3c44cd9c8d2" providerId="ADAL" clId="{4F9E2474-AA30-40D4-9E6D-59718EBACCFD}" dt="2025-03-28T08:18:11.902" v="5004"/>
      <pc:docMkLst>
        <pc:docMk/>
      </pc:docMkLst>
      <pc:sldChg chg="modSp mod">
        <pc:chgData name="Kim Faburada" userId="677dde0b-9c2e-4361-a3ca-e3c44cd9c8d2" providerId="ADAL" clId="{4F9E2474-AA30-40D4-9E6D-59718EBACCFD}" dt="2025-03-07T01:47:13.158" v="85" actId="20577"/>
        <pc:sldMkLst>
          <pc:docMk/>
          <pc:sldMk cId="3895844771" sldId="256"/>
        </pc:sldMkLst>
        <pc:spChg chg="mod">
          <ac:chgData name="Kim Faburada" userId="677dde0b-9c2e-4361-a3ca-e3c44cd9c8d2" providerId="ADAL" clId="{4F9E2474-AA30-40D4-9E6D-59718EBACCFD}" dt="2025-03-07T01:47:13.158" v="85" actId="20577"/>
          <ac:spMkLst>
            <pc:docMk/>
            <pc:sldMk cId="3895844771" sldId="256"/>
            <ac:spMk id="2" creationId="{B8D8A36A-FCB5-880E-98D6-68A3664E2902}"/>
          </ac:spMkLst>
        </pc:spChg>
      </pc:sldChg>
      <pc:sldChg chg="addSp delSp modSp mod ord">
        <pc:chgData name="Kim Faburada" userId="677dde0b-9c2e-4361-a3ca-e3c44cd9c8d2" providerId="ADAL" clId="{4F9E2474-AA30-40D4-9E6D-59718EBACCFD}" dt="2025-03-07T03:16:39.885" v="238" actId="1076"/>
        <pc:sldMkLst>
          <pc:docMk/>
          <pc:sldMk cId="1837163118" sldId="279"/>
        </pc:sldMkLst>
      </pc:sldChg>
      <pc:sldChg chg="del">
        <pc:chgData name="Kim Faburada" userId="677dde0b-9c2e-4361-a3ca-e3c44cd9c8d2" providerId="ADAL" clId="{4F9E2474-AA30-40D4-9E6D-59718EBACCFD}" dt="2025-03-07T01:46:39.007" v="0" actId="47"/>
        <pc:sldMkLst>
          <pc:docMk/>
          <pc:sldMk cId="1993638195" sldId="283"/>
        </pc:sldMkLst>
      </pc:sldChg>
      <pc:sldChg chg="del">
        <pc:chgData name="Kim Faburada" userId="677dde0b-9c2e-4361-a3ca-e3c44cd9c8d2" providerId="ADAL" clId="{4F9E2474-AA30-40D4-9E6D-59718EBACCFD}" dt="2025-03-07T01:46:39.254" v="1" actId="47"/>
        <pc:sldMkLst>
          <pc:docMk/>
          <pc:sldMk cId="2189799116" sldId="284"/>
        </pc:sldMkLst>
      </pc:sldChg>
      <pc:sldChg chg="del">
        <pc:chgData name="Kim Faburada" userId="677dde0b-9c2e-4361-a3ca-e3c44cd9c8d2" providerId="ADAL" clId="{4F9E2474-AA30-40D4-9E6D-59718EBACCFD}" dt="2025-03-07T01:46:39.517" v="3" actId="47"/>
        <pc:sldMkLst>
          <pc:docMk/>
          <pc:sldMk cId="3869017509" sldId="285"/>
        </pc:sldMkLst>
      </pc:sldChg>
      <pc:sldChg chg="del">
        <pc:chgData name="Kim Faburada" userId="677dde0b-9c2e-4361-a3ca-e3c44cd9c8d2" providerId="ADAL" clId="{4F9E2474-AA30-40D4-9E6D-59718EBACCFD}" dt="2025-03-07T01:46:39.655" v="4" actId="47"/>
        <pc:sldMkLst>
          <pc:docMk/>
          <pc:sldMk cId="1786358703" sldId="286"/>
        </pc:sldMkLst>
      </pc:sldChg>
      <pc:sldChg chg="del">
        <pc:chgData name="Kim Faburada" userId="677dde0b-9c2e-4361-a3ca-e3c44cd9c8d2" providerId="ADAL" clId="{4F9E2474-AA30-40D4-9E6D-59718EBACCFD}" dt="2025-03-07T01:46:39.744" v="5" actId="47"/>
        <pc:sldMkLst>
          <pc:docMk/>
          <pc:sldMk cId="3821968739" sldId="287"/>
        </pc:sldMkLst>
      </pc:sldChg>
      <pc:sldChg chg="del">
        <pc:chgData name="Kim Faburada" userId="677dde0b-9c2e-4361-a3ca-e3c44cd9c8d2" providerId="ADAL" clId="{4F9E2474-AA30-40D4-9E6D-59718EBACCFD}" dt="2025-03-07T01:46:39.877" v="6" actId="47"/>
        <pc:sldMkLst>
          <pc:docMk/>
          <pc:sldMk cId="927992287" sldId="291"/>
        </pc:sldMkLst>
      </pc:sldChg>
      <pc:sldChg chg="del">
        <pc:chgData name="Kim Faburada" userId="677dde0b-9c2e-4361-a3ca-e3c44cd9c8d2" providerId="ADAL" clId="{4F9E2474-AA30-40D4-9E6D-59718EBACCFD}" dt="2025-03-07T01:46:40.011" v="7" actId="47"/>
        <pc:sldMkLst>
          <pc:docMk/>
          <pc:sldMk cId="560269509" sldId="292"/>
        </pc:sldMkLst>
      </pc:sldChg>
      <pc:sldChg chg="del">
        <pc:chgData name="Kim Faburada" userId="677dde0b-9c2e-4361-a3ca-e3c44cd9c8d2" providerId="ADAL" clId="{4F9E2474-AA30-40D4-9E6D-59718EBACCFD}" dt="2025-03-07T01:46:40.139" v="8" actId="47"/>
        <pc:sldMkLst>
          <pc:docMk/>
          <pc:sldMk cId="567946270" sldId="293"/>
        </pc:sldMkLst>
      </pc:sldChg>
      <pc:sldChg chg="del">
        <pc:chgData name="Kim Faburada" userId="677dde0b-9c2e-4361-a3ca-e3c44cd9c8d2" providerId="ADAL" clId="{4F9E2474-AA30-40D4-9E6D-59718EBACCFD}" dt="2025-03-07T01:46:40.267" v="9" actId="47"/>
        <pc:sldMkLst>
          <pc:docMk/>
          <pc:sldMk cId="940214174" sldId="294"/>
        </pc:sldMkLst>
      </pc:sldChg>
      <pc:sldChg chg="del">
        <pc:chgData name="Kim Faburada" userId="677dde0b-9c2e-4361-a3ca-e3c44cd9c8d2" providerId="ADAL" clId="{4F9E2474-AA30-40D4-9E6D-59718EBACCFD}" dt="2025-03-07T01:46:40.572" v="10" actId="47"/>
        <pc:sldMkLst>
          <pc:docMk/>
          <pc:sldMk cId="3498033082" sldId="295"/>
        </pc:sldMkLst>
      </pc:sldChg>
      <pc:sldChg chg="del">
        <pc:chgData name="Kim Faburada" userId="677dde0b-9c2e-4361-a3ca-e3c44cd9c8d2" providerId="ADAL" clId="{4F9E2474-AA30-40D4-9E6D-59718EBACCFD}" dt="2025-03-07T01:46:40.753" v="11" actId="47"/>
        <pc:sldMkLst>
          <pc:docMk/>
          <pc:sldMk cId="1597522010" sldId="296"/>
        </pc:sldMkLst>
      </pc:sldChg>
      <pc:sldChg chg="del">
        <pc:chgData name="Kim Faburada" userId="677dde0b-9c2e-4361-a3ca-e3c44cd9c8d2" providerId="ADAL" clId="{4F9E2474-AA30-40D4-9E6D-59718EBACCFD}" dt="2025-03-07T01:46:40.909" v="12" actId="47"/>
        <pc:sldMkLst>
          <pc:docMk/>
          <pc:sldMk cId="2915690920" sldId="297"/>
        </pc:sldMkLst>
      </pc:sldChg>
      <pc:sldChg chg="del">
        <pc:chgData name="Kim Faburada" userId="677dde0b-9c2e-4361-a3ca-e3c44cd9c8d2" providerId="ADAL" clId="{4F9E2474-AA30-40D4-9E6D-59718EBACCFD}" dt="2025-03-07T01:46:41.004" v="13" actId="47"/>
        <pc:sldMkLst>
          <pc:docMk/>
          <pc:sldMk cId="1134275860" sldId="298"/>
        </pc:sldMkLst>
      </pc:sldChg>
      <pc:sldChg chg="del">
        <pc:chgData name="Kim Faburada" userId="677dde0b-9c2e-4361-a3ca-e3c44cd9c8d2" providerId="ADAL" clId="{4F9E2474-AA30-40D4-9E6D-59718EBACCFD}" dt="2025-03-07T01:46:41.103" v="14" actId="47"/>
        <pc:sldMkLst>
          <pc:docMk/>
          <pc:sldMk cId="1279637119" sldId="299"/>
        </pc:sldMkLst>
      </pc:sldChg>
      <pc:sldChg chg="del">
        <pc:chgData name="Kim Faburada" userId="677dde0b-9c2e-4361-a3ca-e3c44cd9c8d2" providerId="ADAL" clId="{4F9E2474-AA30-40D4-9E6D-59718EBACCFD}" dt="2025-03-07T01:46:41.271" v="15" actId="47"/>
        <pc:sldMkLst>
          <pc:docMk/>
          <pc:sldMk cId="152595107" sldId="300"/>
        </pc:sldMkLst>
      </pc:sldChg>
      <pc:sldChg chg="del">
        <pc:chgData name="Kim Faburada" userId="677dde0b-9c2e-4361-a3ca-e3c44cd9c8d2" providerId="ADAL" clId="{4F9E2474-AA30-40D4-9E6D-59718EBACCFD}" dt="2025-03-07T01:46:41.406" v="16" actId="47"/>
        <pc:sldMkLst>
          <pc:docMk/>
          <pc:sldMk cId="448090197" sldId="301"/>
        </pc:sldMkLst>
      </pc:sldChg>
      <pc:sldChg chg="del">
        <pc:chgData name="Kim Faburada" userId="677dde0b-9c2e-4361-a3ca-e3c44cd9c8d2" providerId="ADAL" clId="{4F9E2474-AA30-40D4-9E6D-59718EBACCFD}" dt="2025-03-07T01:46:41.534" v="17" actId="47"/>
        <pc:sldMkLst>
          <pc:docMk/>
          <pc:sldMk cId="1826053510" sldId="302"/>
        </pc:sldMkLst>
      </pc:sldChg>
      <pc:sldChg chg="del">
        <pc:chgData name="Kim Faburada" userId="677dde0b-9c2e-4361-a3ca-e3c44cd9c8d2" providerId="ADAL" clId="{4F9E2474-AA30-40D4-9E6D-59718EBACCFD}" dt="2025-03-07T01:46:41.661" v="18" actId="47"/>
        <pc:sldMkLst>
          <pc:docMk/>
          <pc:sldMk cId="3052637720" sldId="303"/>
        </pc:sldMkLst>
      </pc:sldChg>
      <pc:sldChg chg="del">
        <pc:chgData name="Kim Faburada" userId="677dde0b-9c2e-4361-a3ca-e3c44cd9c8d2" providerId="ADAL" clId="{4F9E2474-AA30-40D4-9E6D-59718EBACCFD}" dt="2025-03-07T01:46:41.766" v="19" actId="47"/>
        <pc:sldMkLst>
          <pc:docMk/>
          <pc:sldMk cId="3780064651" sldId="304"/>
        </pc:sldMkLst>
      </pc:sldChg>
      <pc:sldChg chg="del">
        <pc:chgData name="Kim Faburada" userId="677dde0b-9c2e-4361-a3ca-e3c44cd9c8d2" providerId="ADAL" clId="{4F9E2474-AA30-40D4-9E6D-59718EBACCFD}" dt="2025-03-07T01:46:41.934" v="20" actId="47"/>
        <pc:sldMkLst>
          <pc:docMk/>
          <pc:sldMk cId="2946055021" sldId="305"/>
        </pc:sldMkLst>
      </pc:sldChg>
      <pc:sldChg chg="del">
        <pc:chgData name="Kim Faburada" userId="677dde0b-9c2e-4361-a3ca-e3c44cd9c8d2" providerId="ADAL" clId="{4F9E2474-AA30-40D4-9E6D-59718EBACCFD}" dt="2025-03-07T01:46:42.280" v="21" actId="47"/>
        <pc:sldMkLst>
          <pc:docMk/>
          <pc:sldMk cId="3626498823" sldId="306"/>
        </pc:sldMkLst>
      </pc:sldChg>
      <pc:sldChg chg="del">
        <pc:chgData name="Kim Faburada" userId="677dde0b-9c2e-4361-a3ca-e3c44cd9c8d2" providerId="ADAL" clId="{4F9E2474-AA30-40D4-9E6D-59718EBACCFD}" dt="2025-03-07T01:46:42.447" v="22" actId="47"/>
        <pc:sldMkLst>
          <pc:docMk/>
          <pc:sldMk cId="4157909683" sldId="307"/>
        </pc:sldMkLst>
      </pc:sldChg>
      <pc:sldChg chg="del">
        <pc:chgData name="Kim Faburada" userId="677dde0b-9c2e-4361-a3ca-e3c44cd9c8d2" providerId="ADAL" clId="{4F9E2474-AA30-40D4-9E6D-59718EBACCFD}" dt="2025-03-07T01:46:42.587" v="23" actId="47"/>
        <pc:sldMkLst>
          <pc:docMk/>
          <pc:sldMk cId="3064845370" sldId="308"/>
        </pc:sldMkLst>
      </pc:sldChg>
      <pc:sldChg chg="del">
        <pc:chgData name="Kim Faburada" userId="677dde0b-9c2e-4361-a3ca-e3c44cd9c8d2" providerId="ADAL" clId="{4F9E2474-AA30-40D4-9E6D-59718EBACCFD}" dt="2025-03-07T01:46:42.773" v="24" actId="47"/>
        <pc:sldMkLst>
          <pc:docMk/>
          <pc:sldMk cId="1372041519" sldId="309"/>
        </pc:sldMkLst>
      </pc:sldChg>
      <pc:sldChg chg="del">
        <pc:chgData name="Kim Faburada" userId="677dde0b-9c2e-4361-a3ca-e3c44cd9c8d2" providerId="ADAL" clId="{4F9E2474-AA30-40D4-9E6D-59718EBACCFD}" dt="2025-03-07T01:46:42.897" v="25" actId="47"/>
        <pc:sldMkLst>
          <pc:docMk/>
          <pc:sldMk cId="1928387471" sldId="310"/>
        </pc:sldMkLst>
      </pc:sldChg>
      <pc:sldChg chg="del">
        <pc:chgData name="Kim Faburada" userId="677dde0b-9c2e-4361-a3ca-e3c44cd9c8d2" providerId="ADAL" clId="{4F9E2474-AA30-40D4-9E6D-59718EBACCFD}" dt="2025-03-07T01:46:39.391" v="2" actId="47"/>
        <pc:sldMkLst>
          <pc:docMk/>
          <pc:sldMk cId="75623927" sldId="311"/>
        </pc:sldMkLst>
      </pc:sldChg>
      <pc:sldChg chg="del">
        <pc:chgData name="Kim Faburada" userId="677dde0b-9c2e-4361-a3ca-e3c44cd9c8d2" providerId="ADAL" clId="{4F9E2474-AA30-40D4-9E6D-59718EBACCFD}" dt="2025-03-07T01:46:43.070" v="26" actId="47"/>
        <pc:sldMkLst>
          <pc:docMk/>
          <pc:sldMk cId="502857787" sldId="312"/>
        </pc:sldMkLst>
      </pc:sldChg>
      <pc:sldChg chg="del">
        <pc:chgData name="Kim Faburada" userId="677dde0b-9c2e-4361-a3ca-e3c44cd9c8d2" providerId="ADAL" clId="{4F9E2474-AA30-40D4-9E6D-59718EBACCFD}" dt="2025-03-07T01:46:43.213" v="27" actId="47"/>
        <pc:sldMkLst>
          <pc:docMk/>
          <pc:sldMk cId="2659344227" sldId="313"/>
        </pc:sldMkLst>
      </pc:sldChg>
      <pc:sldChg chg="del">
        <pc:chgData name="Kim Faburada" userId="677dde0b-9c2e-4361-a3ca-e3c44cd9c8d2" providerId="ADAL" clId="{4F9E2474-AA30-40D4-9E6D-59718EBACCFD}" dt="2025-03-07T01:46:43.675" v="28" actId="47"/>
        <pc:sldMkLst>
          <pc:docMk/>
          <pc:sldMk cId="572706752" sldId="314"/>
        </pc:sldMkLst>
      </pc:sldChg>
      <pc:sldChg chg="del">
        <pc:chgData name="Kim Faburada" userId="677dde0b-9c2e-4361-a3ca-e3c44cd9c8d2" providerId="ADAL" clId="{4F9E2474-AA30-40D4-9E6D-59718EBACCFD}" dt="2025-03-07T01:46:44.152" v="29" actId="47"/>
        <pc:sldMkLst>
          <pc:docMk/>
          <pc:sldMk cId="2838047246" sldId="317"/>
        </pc:sldMkLst>
      </pc:sldChg>
      <pc:sldChg chg="del">
        <pc:chgData name="Kim Faburada" userId="677dde0b-9c2e-4361-a3ca-e3c44cd9c8d2" providerId="ADAL" clId="{4F9E2474-AA30-40D4-9E6D-59718EBACCFD}" dt="2025-03-07T01:46:44.316" v="30" actId="47"/>
        <pc:sldMkLst>
          <pc:docMk/>
          <pc:sldMk cId="3742251793" sldId="318"/>
        </pc:sldMkLst>
      </pc:sldChg>
      <pc:sldChg chg="del">
        <pc:chgData name="Kim Faburada" userId="677dde0b-9c2e-4361-a3ca-e3c44cd9c8d2" providerId="ADAL" clId="{4F9E2474-AA30-40D4-9E6D-59718EBACCFD}" dt="2025-03-07T01:46:44.492" v="31" actId="47"/>
        <pc:sldMkLst>
          <pc:docMk/>
          <pc:sldMk cId="101068343" sldId="319"/>
        </pc:sldMkLst>
      </pc:sldChg>
      <pc:sldChg chg="del">
        <pc:chgData name="Kim Faburada" userId="677dde0b-9c2e-4361-a3ca-e3c44cd9c8d2" providerId="ADAL" clId="{4F9E2474-AA30-40D4-9E6D-59718EBACCFD}" dt="2025-03-07T01:46:44.815" v="33" actId="47"/>
        <pc:sldMkLst>
          <pc:docMk/>
          <pc:sldMk cId="1952066886" sldId="320"/>
        </pc:sldMkLst>
      </pc:sldChg>
      <pc:sldChg chg="del">
        <pc:chgData name="Kim Faburada" userId="677dde0b-9c2e-4361-a3ca-e3c44cd9c8d2" providerId="ADAL" clId="{4F9E2474-AA30-40D4-9E6D-59718EBACCFD}" dt="2025-03-07T01:46:44.668" v="32" actId="47"/>
        <pc:sldMkLst>
          <pc:docMk/>
          <pc:sldMk cId="557786381" sldId="321"/>
        </pc:sldMkLst>
      </pc:sldChg>
      <pc:sldChg chg="del">
        <pc:chgData name="Kim Faburada" userId="677dde0b-9c2e-4361-a3ca-e3c44cd9c8d2" providerId="ADAL" clId="{4F9E2474-AA30-40D4-9E6D-59718EBACCFD}" dt="2025-03-07T01:46:44.959" v="34" actId="47"/>
        <pc:sldMkLst>
          <pc:docMk/>
          <pc:sldMk cId="159503402" sldId="322"/>
        </pc:sldMkLst>
      </pc:sldChg>
      <pc:sldChg chg="del">
        <pc:chgData name="Kim Faburada" userId="677dde0b-9c2e-4361-a3ca-e3c44cd9c8d2" providerId="ADAL" clId="{4F9E2474-AA30-40D4-9E6D-59718EBACCFD}" dt="2025-03-07T01:46:45.561" v="35" actId="47"/>
        <pc:sldMkLst>
          <pc:docMk/>
          <pc:sldMk cId="3240310159" sldId="323"/>
        </pc:sldMkLst>
      </pc:sldChg>
      <pc:sldChg chg="del">
        <pc:chgData name="Kim Faburada" userId="677dde0b-9c2e-4361-a3ca-e3c44cd9c8d2" providerId="ADAL" clId="{4F9E2474-AA30-40D4-9E6D-59718EBACCFD}" dt="2025-03-07T01:46:45.709" v="36" actId="47"/>
        <pc:sldMkLst>
          <pc:docMk/>
          <pc:sldMk cId="4167699512" sldId="324"/>
        </pc:sldMkLst>
      </pc:sldChg>
      <pc:sldChg chg="del">
        <pc:chgData name="Kim Faburada" userId="677dde0b-9c2e-4361-a3ca-e3c44cd9c8d2" providerId="ADAL" clId="{4F9E2474-AA30-40D4-9E6D-59718EBACCFD}" dt="2025-03-07T01:46:45.838" v="37" actId="47"/>
        <pc:sldMkLst>
          <pc:docMk/>
          <pc:sldMk cId="2453554268" sldId="325"/>
        </pc:sldMkLst>
      </pc:sldChg>
      <pc:sldChg chg="del">
        <pc:chgData name="Kim Faburada" userId="677dde0b-9c2e-4361-a3ca-e3c44cd9c8d2" providerId="ADAL" clId="{4F9E2474-AA30-40D4-9E6D-59718EBACCFD}" dt="2025-03-07T01:46:45.974" v="38" actId="47"/>
        <pc:sldMkLst>
          <pc:docMk/>
          <pc:sldMk cId="226397884" sldId="326"/>
        </pc:sldMkLst>
      </pc:sldChg>
      <pc:sldChg chg="del">
        <pc:chgData name="Kim Faburada" userId="677dde0b-9c2e-4361-a3ca-e3c44cd9c8d2" providerId="ADAL" clId="{4F9E2474-AA30-40D4-9E6D-59718EBACCFD}" dt="2025-03-07T01:46:46.554" v="39" actId="47"/>
        <pc:sldMkLst>
          <pc:docMk/>
          <pc:sldMk cId="3010799585" sldId="328"/>
        </pc:sldMkLst>
      </pc:sldChg>
      <pc:sldChg chg="del">
        <pc:chgData name="Kim Faburada" userId="677dde0b-9c2e-4361-a3ca-e3c44cd9c8d2" providerId="ADAL" clId="{4F9E2474-AA30-40D4-9E6D-59718EBACCFD}" dt="2025-03-07T01:46:46.720" v="40" actId="47"/>
        <pc:sldMkLst>
          <pc:docMk/>
          <pc:sldMk cId="3652405841" sldId="329"/>
        </pc:sldMkLst>
      </pc:sldChg>
      <pc:sldChg chg="del">
        <pc:chgData name="Kim Faburada" userId="677dde0b-9c2e-4361-a3ca-e3c44cd9c8d2" providerId="ADAL" clId="{4F9E2474-AA30-40D4-9E6D-59718EBACCFD}" dt="2025-03-07T01:46:46.862" v="41" actId="47"/>
        <pc:sldMkLst>
          <pc:docMk/>
          <pc:sldMk cId="2773615564" sldId="330"/>
        </pc:sldMkLst>
      </pc:sldChg>
      <pc:sldChg chg="del">
        <pc:chgData name="Kim Faburada" userId="677dde0b-9c2e-4361-a3ca-e3c44cd9c8d2" providerId="ADAL" clId="{4F9E2474-AA30-40D4-9E6D-59718EBACCFD}" dt="2025-03-07T01:46:46.977" v="42" actId="47"/>
        <pc:sldMkLst>
          <pc:docMk/>
          <pc:sldMk cId="887656984" sldId="331"/>
        </pc:sldMkLst>
      </pc:sldChg>
      <pc:sldChg chg="del">
        <pc:chgData name="Kim Faburada" userId="677dde0b-9c2e-4361-a3ca-e3c44cd9c8d2" providerId="ADAL" clId="{4F9E2474-AA30-40D4-9E6D-59718EBACCFD}" dt="2025-03-07T01:46:47.139" v="43" actId="47"/>
        <pc:sldMkLst>
          <pc:docMk/>
          <pc:sldMk cId="3166054814" sldId="332"/>
        </pc:sldMkLst>
      </pc:sldChg>
      <pc:sldChg chg="addSp delSp modSp mod delAnim">
        <pc:chgData name="Kim Faburada" userId="677dde0b-9c2e-4361-a3ca-e3c44cd9c8d2" providerId="ADAL" clId="{4F9E2474-AA30-40D4-9E6D-59718EBACCFD}" dt="2025-03-28T03:48:04.751" v="3975" actId="14100"/>
        <pc:sldMkLst>
          <pc:docMk/>
          <pc:sldMk cId="2490709595" sldId="333"/>
        </pc:sldMkLst>
      </pc:sldChg>
      <pc:sldChg chg="addSp delSp modSp add mod ord">
        <pc:chgData name="Kim Faburada" userId="677dde0b-9c2e-4361-a3ca-e3c44cd9c8d2" providerId="ADAL" clId="{4F9E2474-AA30-40D4-9E6D-59718EBACCFD}" dt="2025-03-07T03:07:27.858" v="148" actId="1076"/>
        <pc:sldMkLst>
          <pc:docMk/>
          <pc:sldMk cId="2395196298" sldId="334"/>
        </pc:sldMkLst>
      </pc:sldChg>
      <pc:sldChg chg="addSp delSp modSp add mod">
        <pc:chgData name="Kim Faburada" userId="677dde0b-9c2e-4361-a3ca-e3c44cd9c8d2" providerId="ADAL" clId="{4F9E2474-AA30-40D4-9E6D-59718EBACCFD}" dt="2025-03-07T03:08:18.262" v="156" actId="1076"/>
        <pc:sldMkLst>
          <pc:docMk/>
          <pc:sldMk cId="1705324693" sldId="335"/>
        </pc:sldMkLst>
      </pc:sldChg>
      <pc:sldChg chg="addSp modSp add mod">
        <pc:chgData name="Kim Faburada" userId="677dde0b-9c2e-4361-a3ca-e3c44cd9c8d2" providerId="ADAL" clId="{4F9E2474-AA30-40D4-9E6D-59718EBACCFD}" dt="2025-03-07T03:11:20.211" v="174" actId="14100"/>
        <pc:sldMkLst>
          <pc:docMk/>
          <pc:sldMk cId="1795087419" sldId="336"/>
        </pc:sldMkLst>
      </pc:sldChg>
      <pc:sldChg chg="addSp modSp add mod">
        <pc:chgData name="Kim Faburada" userId="677dde0b-9c2e-4361-a3ca-e3c44cd9c8d2" providerId="ADAL" clId="{4F9E2474-AA30-40D4-9E6D-59718EBACCFD}" dt="2025-03-07T03:11:16.069" v="173" actId="1076"/>
        <pc:sldMkLst>
          <pc:docMk/>
          <pc:sldMk cId="1808566791" sldId="337"/>
        </pc:sldMkLst>
      </pc:sldChg>
      <pc:sldChg chg="addSp modSp add mod ord">
        <pc:chgData name="Kim Faburada" userId="677dde0b-9c2e-4361-a3ca-e3c44cd9c8d2" providerId="ADAL" clId="{4F9E2474-AA30-40D4-9E6D-59718EBACCFD}" dt="2025-03-07T03:12:46.996" v="192" actId="1076"/>
        <pc:sldMkLst>
          <pc:docMk/>
          <pc:sldMk cId="3517884280" sldId="338"/>
        </pc:sldMkLst>
      </pc:sldChg>
      <pc:sldChg chg="addSp delSp modSp add mod modAnim">
        <pc:chgData name="Kim Faburada" userId="677dde0b-9c2e-4361-a3ca-e3c44cd9c8d2" providerId="ADAL" clId="{4F9E2474-AA30-40D4-9E6D-59718EBACCFD}" dt="2025-03-07T03:30:45.018" v="536" actId="108"/>
        <pc:sldMkLst>
          <pc:docMk/>
          <pc:sldMk cId="2081910933" sldId="339"/>
        </pc:sldMkLst>
      </pc:sldChg>
      <pc:sldChg chg="addSp delSp modSp add mod delAnim modAnim">
        <pc:chgData name="Kim Faburada" userId="677dde0b-9c2e-4361-a3ca-e3c44cd9c8d2" providerId="ADAL" clId="{4F9E2474-AA30-40D4-9E6D-59718EBACCFD}" dt="2025-03-07T03:33:54.503" v="680" actId="108"/>
        <pc:sldMkLst>
          <pc:docMk/>
          <pc:sldMk cId="610279252" sldId="340"/>
        </pc:sldMkLst>
      </pc:sldChg>
      <pc:sldChg chg="addSp delSp modSp add mod delAnim modAnim">
        <pc:chgData name="Kim Faburada" userId="677dde0b-9c2e-4361-a3ca-e3c44cd9c8d2" providerId="ADAL" clId="{4F9E2474-AA30-40D4-9E6D-59718EBACCFD}" dt="2025-03-07T03:36:08.972" v="815" actId="108"/>
        <pc:sldMkLst>
          <pc:docMk/>
          <pc:sldMk cId="3911371042" sldId="341"/>
        </pc:sldMkLst>
      </pc:sldChg>
      <pc:sldChg chg="delSp modSp add mod delAnim">
        <pc:chgData name="Kim Faburada" userId="677dde0b-9c2e-4361-a3ca-e3c44cd9c8d2" providerId="ADAL" clId="{4F9E2474-AA30-40D4-9E6D-59718EBACCFD}" dt="2025-03-07T03:37:26.911" v="883" actId="1036"/>
        <pc:sldMkLst>
          <pc:docMk/>
          <pc:sldMk cId="786617261" sldId="342"/>
        </pc:sldMkLst>
      </pc:sldChg>
      <pc:sldChg chg="addSp delSp modSp add mod delAnim modAnim">
        <pc:chgData name="Kim Faburada" userId="677dde0b-9c2e-4361-a3ca-e3c44cd9c8d2" providerId="ADAL" clId="{4F9E2474-AA30-40D4-9E6D-59718EBACCFD}" dt="2025-03-07T04:53:41.730" v="1193" actId="20577"/>
        <pc:sldMkLst>
          <pc:docMk/>
          <pc:sldMk cId="1145658415" sldId="343"/>
        </pc:sldMkLst>
      </pc:sldChg>
      <pc:sldChg chg="delSp modSp add mod delAnim">
        <pc:chgData name="Kim Faburada" userId="677dde0b-9c2e-4361-a3ca-e3c44cd9c8d2" providerId="ADAL" clId="{4F9E2474-AA30-40D4-9E6D-59718EBACCFD}" dt="2025-03-07T05:00:23.153" v="1283" actId="108"/>
        <pc:sldMkLst>
          <pc:docMk/>
          <pc:sldMk cId="1424454231" sldId="344"/>
        </pc:sldMkLst>
      </pc:sldChg>
      <pc:sldChg chg="addSp delSp modSp add mod delAnim">
        <pc:chgData name="Kim Faburada" userId="677dde0b-9c2e-4361-a3ca-e3c44cd9c8d2" providerId="ADAL" clId="{4F9E2474-AA30-40D4-9E6D-59718EBACCFD}" dt="2025-03-07T05:55:16.446" v="1415" actId="403"/>
        <pc:sldMkLst>
          <pc:docMk/>
          <pc:sldMk cId="4169869003" sldId="345"/>
        </pc:sldMkLst>
        <pc:spChg chg="mod">
          <ac:chgData name="Kim Faburada" userId="677dde0b-9c2e-4361-a3ca-e3c44cd9c8d2" providerId="ADAL" clId="{4F9E2474-AA30-40D4-9E6D-59718EBACCFD}" dt="2025-03-07T05:55:16.446" v="1415" actId="403"/>
          <ac:spMkLst>
            <pc:docMk/>
            <pc:sldMk cId="4169869003" sldId="345"/>
            <ac:spMk id="3" creationId="{A3D00B31-6CC3-F507-527B-2149F19F41DC}"/>
          </ac:spMkLst>
        </pc:spChg>
      </pc:sldChg>
      <pc:sldChg chg="addSp delSp modSp add mod modAnim">
        <pc:chgData name="Kim Faburada" userId="677dde0b-9c2e-4361-a3ca-e3c44cd9c8d2" providerId="ADAL" clId="{4F9E2474-AA30-40D4-9E6D-59718EBACCFD}" dt="2025-03-07T06:23:24.100" v="1705" actId="14100"/>
        <pc:sldMkLst>
          <pc:docMk/>
          <pc:sldMk cId="4175414907" sldId="346"/>
        </pc:sldMkLst>
      </pc:sldChg>
      <pc:sldChg chg="add del">
        <pc:chgData name="Kim Faburada" userId="677dde0b-9c2e-4361-a3ca-e3c44cd9c8d2" providerId="ADAL" clId="{4F9E2474-AA30-40D4-9E6D-59718EBACCFD}" dt="2025-03-07T07:26:15.765" v="1881" actId="47"/>
        <pc:sldMkLst>
          <pc:docMk/>
          <pc:sldMk cId="491643331" sldId="347"/>
        </pc:sldMkLst>
      </pc:sldChg>
      <pc:sldChg chg="addSp delSp modSp add mod delAnim modAnim">
        <pc:chgData name="Kim Faburada" userId="677dde0b-9c2e-4361-a3ca-e3c44cd9c8d2" providerId="ADAL" clId="{4F9E2474-AA30-40D4-9E6D-59718EBACCFD}" dt="2025-03-07T06:28:02.434" v="1850" actId="478"/>
        <pc:sldMkLst>
          <pc:docMk/>
          <pc:sldMk cId="1344400194" sldId="348"/>
        </pc:sldMkLst>
      </pc:sldChg>
      <pc:sldChg chg="addSp delSp modSp add mod addAnim delAnim modAnim">
        <pc:chgData name="Kim Faburada" userId="677dde0b-9c2e-4361-a3ca-e3c44cd9c8d2" providerId="ADAL" clId="{4F9E2474-AA30-40D4-9E6D-59718EBACCFD}" dt="2025-03-07T07:08:12.545" v="1880" actId="478"/>
        <pc:sldMkLst>
          <pc:docMk/>
          <pc:sldMk cId="1092001297" sldId="349"/>
        </pc:sldMkLst>
      </pc:sldChg>
      <pc:sldChg chg="delSp modSp add mod delAnim">
        <pc:chgData name="Kim Faburada" userId="677dde0b-9c2e-4361-a3ca-e3c44cd9c8d2" providerId="ADAL" clId="{4F9E2474-AA30-40D4-9E6D-59718EBACCFD}" dt="2025-03-18T06:27:26.464" v="1935" actId="1037"/>
        <pc:sldMkLst>
          <pc:docMk/>
          <pc:sldMk cId="1456879105" sldId="350"/>
        </pc:sldMkLst>
      </pc:sldChg>
      <pc:sldChg chg="addSp delSp modSp add mod delAnim modAnim">
        <pc:chgData name="Kim Faburada" userId="677dde0b-9c2e-4361-a3ca-e3c44cd9c8d2" providerId="ADAL" clId="{4F9E2474-AA30-40D4-9E6D-59718EBACCFD}" dt="2025-03-18T07:12:13.416" v="2205" actId="20577"/>
        <pc:sldMkLst>
          <pc:docMk/>
          <pc:sldMk cId="2979006640" sldId="351"/>
        </pc:sldMkLst>
      </pc:sldChg>
      <pc:sldChg chg="add">
        <pc:chgData name="Kim Faburada" userId="677dde0b-9c2e-4361-a3ca-e3c44cd9c8d2" providerId="ADAL" clId="{4F9E2474-AA30-40D4-9E6D-59718EBACCFD}" dt="2025-03-18T06:27:38.487" v="1938" actId="2890"/>
        <pc:sldMkLst>
          <pc:docMk/>
          <pc:sldMk cId="155161344" sldId="352"/>
        </pc:sldMkLst>
      </pc:sldChg>
      <pc:sldChg chg="add">
        <pc:chgData name="Kim Faburada" userId="677dde0b-9c2e-4361-a3ca-e3c44cd9c8d2" providerId="ADAL" clId="{4F9E2474-AA30-40D4-9E6D-59718EBACCFD}" dt="2025-03-18T06:27:40.926" v="1939" actId="2890"/>
        <pc:sldMkLst>
          <pc:docMk/>
          <pc:sldMk cId="3988291742" sldId="353"/>
        </pc:sldMkLst>
      </pc:sldChg>
      <pc:sldChg chg="add">
        <pc:chgData name="Kim Faburada" userId="677dde0b-9c2e-4361-a3ca-e3c44cd9c8d2" providerId="ADAL" clId="{4F9E2474-AA30-40D4-9E6D-59718EBACCFD}" dt="2025-03-18T06:27:42.921" v="1940" actId="2890"/>
        <pc:sldMkLst>
          <pc:docMk/>
          <pc:sldMk cId="852903420" sldId="354"/>
        </pc:sldMkLst>
      </pc:sldChg>
      <pc:sldChg chg="add">
        <pc:chgData name="Kim Faburada" userId="677dde0b-9c2e-4361-a3ca-e3c44cd9c8d2" providerId="ADAL" clId="{4F9E2474-AA30-40D4-9E6D-59718EBACCFD}" dt="2025-03-18T06:27:45.013" v="1941" actId="2890"/>
        <pc:sldMkLst>
          <pc:docMk/>
          <pc:sldMk cId="4200360456" sldId="355"/>
        </pc:sldMkLst>
      </pc:sldChg>
      <pc:sldChg chg="addSp delSp modSp add mod modTransition delAnim modAnim">
        <pc:chgData name="Kim Faburada" userId="677dde0b-9c2e-4361-a3ca-e3c44cd9c8d2" providerId="ADAL" clId="{4F9E2474-AA30-40D4-9E6D-59718EBACCFD}" dt="2025-03-18T08:19:36.515" v="2515" actId="1076"/>
        <pc:sldMkLst>
          <pc:docMk/>
          <pc:sldMk cId="1845217354" sldId="356"/>
        </pc:sldMkLst>
      </pc:sldChg>
      <pc:sldChg chg="addSp delSp modSp add mod modAnim">
        <pc:chgData name="Kim Faburada" userId="677dde0b-9c2e-4361-a3ca-e3c44cd9c8d2" providerId="ADAL" clId="{4F9E2474-AA30-40D4-9E6D-59718EBACCFD}" dt="2025-03-18T08:29:35.630" v="2940" actId="113"/>
        <pc:sldMkLst>
          <pc:docMk/>
          <pc:sldMk cId="539529558" sldId="357"/>
        </pc:sldMkLst>
      </pc:sldChg>
      <pc:sldChg chg="addSp delSp modSp add mod delAnim">
        <pc:chgData name="Kim Faburada" userId="677dde0b-9c2e-4361-a3ca-e3c44cd9c8d2" providerId="ADAL" clId="{4F9E2474-AA30-40D4-9E6D-59718EBACCFD}" dt="2025-03-18T08:53:10.210" v="3026" actId="207"/>
        <pc:sldMkLst>
          <pc:docMk/>
          <pc:sldMk cId="432843642" sldId="358"/>
        </pc:sldMkLst>
      </pc:sldChg>
      <pc:sldChg chg="addSp delSp modSp add mod">
        <pc:chgData name="Kim Faburada" userId="677dde0b-9c2e-4361-a3ca-e3c44cd9c8d2" providerId="ADAL" clId="{4F9E2474-AA30-40D4-9E6D-59718EBACCFD}" dt="2025-03-18T08:59:25.846" v="3072" actId="1076"/>
        <pc:sldMkLst>
          <pc:docMk/>
          <pc:sldMk cId="3744783695" sldId="359"/>
        </pc:sldMkLst>
      </pc:sldChg>
      <pc:sldChg chg="ord">
        <pc:chgData name="Kim Faburada" userId="677dde0b-9c2e-4361-a3ca-e3c44cd9c8d2" providerId="ADAL" clId="{4F9E2474-AA30-40D4-9E6D-59718EBACCFD}" dt="2025-03-28T08:18:11.902" v="5004"/>
        <pc:sldMkLst>
          <pc:docMk/>
          <pc:sldMk cId="1581414092" sldId="396"/>
        </pc:sldMkLst>
      </pc:sldChg>
      <pc:sldChg chg="addSp delSp modSp mod delAnim modAnim">
        <pc:chgData name="Kim Faburada" userId="677dde0b-9c2e-4361-a3ca-e3c44cd9c8d2" providerId="ADAL" clId="{4F9E2474-AA30-40D4-9E6D-59718EBACCFD}" dt="2025-03-28T07:12:41.512" v="4082" actId="6549"/>
        <pc:sldMkLst>
          <pc:docMk/>
          <pc:sldMk cId="1339365707" sldId="397"/>
        </pc:sldMkLst>
      </pc:sldChg>
      <pc:sldChg chg="ord">
        <pc:chgData name="Kim Faburada" userId="677dde0b-9c2e-4361-a3ca-e3c44cd9c8d2" providerId="ADAL" clId="{4F9E2474-AA30-40D4-9E6D-59718EBACCFD}" dt="2025-03-28T08:18:11.902" v="5004"/>
        <pc:sldMkLst>
          <pc:docMk/>
          <pc:sldMk cId="1048597007" sldId="398"/>
        </pc:sldMkLst>
      </pc:sldChg>
      <pc:sldChg chg="mod ord modShow">
        <pc:chgData name="Kim Faburada" userId="677dde0b-9c2e-4361-a3ca-e3c44cd9c8d2" providerId="ADAL" clId="{4F9E2474-AA30-40D4-9E6D-59718EBACCFD}" dt="2025-03-28T08:18:11.902" v="5004"/>
        <pc:sldMkLst>
          <pc:docMk/>
          <pc:sldMk cId="629570240" sldId="399"/>
        </pc:sldMkLst>
      </pc:sldChg>
      <pc:sldChg chg="ord">
        <pc:chgData name="Kim Faburada" userId="677dde0b-9c2e-4361-a3ca-e3c44cd9c8d2" providerId="ADAL" clId="{4F9E2474-AA30-40D4-9E6D-59718EBACCFD}" dt="2025-03-28T08:18:11.902" v="5004"/>
        <pc:sldMkLst>
          <pc:docMk/>
          <pc:sldMk cId="3411805463" sldId="400"/>
        </pc:sldMkLst>
      </pc:sldChg>
      <pc:sldChg chg="ord">
        <pc:chgData name="Kim Faburada" userId="677dde0b-9c2e-4361-a3ca-e3c44cd9c8d2" providerId="ADAL" clId="{4F9E2474-AA30-40D4-9E6D-59718EBACCFD}" dt="2025-03-28T08:18:11.902" v="5004"/>
        <pc:sldMkLst>
          <pc:docMk/>
          <pc:sldMk cId="4135770117" sldId="401"/>
        </pc:sldMkLst>
      </pc:sldChg>
      <pc:sldChg chg="ord">
        <pc:chgData name="Kim Faburada" userId="677dde0b-9c2e-4361-a3ca-e3c44cd9c8d2" providerId="ADAL" clId="{4F9E2474-AA30-40D4-9E6D-59718EBACCFD}" dt="2025-03-28T08:18:11.902" v="5004"/>
        <pc:sldMkLst>
          <pc:docMk/>
          <pc:sldMk cId="1012160388" sldId="402"/>
        </pc:sldMkLst>
      </pc:sldChg>
      <pc:sldChg chg="modSp mod ord">
        <pc:chgData name="Kim Faburada" userId="677dde0b-9c2e-4361-a3ca-e3c44cd9c8d2" providerId="ADAL" clId="{4F9E2474-AA30-40D4-9E6D-59718EBACCFD}" dt="2025-03-28T08:18:11.902" v="5004"/>
        <pc:sldMkLst>
          <pc:docMk/>
          <pc:sldMk cId="754026064" sldId="403"/>
        </pc:sldMkLst>
      </pc:sldChg>
      <pc:sldChg chg="addSp delSp modSp add mod ord delAnim modAnim">
        <pc:chgData name="Kim Faburada" userId="677dde0b-9c2e-4361-a3ca-e3c44cd9c8d2" providerId="ADAL" clId="{4F9E2474-AA30-40D4-9E6D-59718EBACCFD}" dt="2025-03-28T08:18:11.902" v="5004"/>
        <pc:sldMkLst>
          <pc:docMk/>
          <pc:sldMk cId="524459559" sldId="404"/>
        </pc:sldMkLst>
      </pc:sldChg>
      <pc:sldChg chg="addSp delSp modSp add mod ord addAnim delAnim modAnim modShow">
        <pc:chgData name="Kim Faburada" userId="677dde0b-9c2e-4361-a3ca-e3c44cd9c8d2" providerId="ADAL" clId="{4F9E2474-AA30-40D4-9E6D-59718EBACCFD}" dt="2025-03-28T03:28:45.551" v="3742" actId="729"/>
        <pc:sldMkLst>
          <pc:docMk/>
          <pc:sldMk cId="299039955" sldId="405"/>
        </pc:sldMkLst>
      </pc:sldChg>
      <pc:sldChg chg="addSp delSp modSp add mod ord delAnim modAnim">
        <pc:chgData name="Kim Faburada" userId="677dde0b-9c2e-4361-a3ca-e3c44cd9c8d2" providerId="ADAL" clId="{4F9E2474-AA30-40D4-9E6D-59718EBACCFD}" dt="2025-03-28T08:18:11.902" v="5004"/>
        <pc:sldMkLst>
          <pc:docMk/>
          <pc:sldMk cId="2905616356" sldId="406"/>
        </pc:sldMkLst>
      </pc:sldChg>
      <pc:sldChg chg="addSp delSp modSp add mod ord delAnim modAnim">
        <pc:chgData name="Kim Faburada" userId="677dde0b-9c2e-4361-a3ca-e3c44cd9c8d2" providerId="ADAL" clId="{4F9E2474-AA30-40D4-9E6D-59718EBACCFD}" dt="2025-03-28T08:18:11.902" v="5004"/>
        <pc:sldMkLst>
          <pc:docMk/>
          <pc:sldMk cId="3647785530" sldId="407"/>
        </pc:sldMkLst>
      </pc:sldChg>
      <pc:sldChg chg="addSp delSp modSp add mod delAnim modAnim">
        <pc:chgData name="Kim Faburada" userId="677dde0b-9c2e-4361-a3ca-e3c44cd9c8d2" providerId="ADAL" clId="{4F9E2474-AA30-40D4-9E6D-59718EBACCFD}" dt="2025-03-28T07:17:41.592" v="4199" actId="1076"/>
        <pc:sldMkLst>
          <pc:docMk/>
          <pc:sldMk cId="2127993713" sldId="408"/>
        </pc:sldMkLst>
      </pc:sldChg>
      <pc:sldChg chg="addSp delSp modSp add mod delAnim modAnim">
        <pc:chgData name="Kim Faburada" userId="677dde0b-9c2e-4361-a3ca-e3c44cd9c8d2" providerId="ADAL" clId="{4F9E2474-AA30-40D4-9E6D-59718EBACCFD}" dt="2025-03-28T08:04:32.139" v="4879"/>
        <pc:sldMkLst>
          <pc:docMk/>
          <pc:sldMk cId="660306426" sldId="409"/>
        </pc:sldMkLst>
      </pc:sldChg>
      <pc:sldChg chg="addSp modSp add mod modAnim">
        <pc:chgData name="Kim Faburada" userId="677dde0b-9c2e-4361-a3ca-e3c44cd9c8d2" providerId="ADAL" clId="{4F9E2474-AA30-40D4-9E6D-59718EBACCFD}" dt="2025-03-28T07:29:02.296" v="4590"/>
        <pc:sldMkLst>
          <pc:docMk/>
          <pc:sldMk cId="1934660739" sldId="410"/>
        </pc:sldMkLst>
      </pc:sldChg>
      <pc:sldChg chg="addSp delSp modSp add mod addAnim delAnim modAnim">
        <pc:chgData name="Kim Faburada" userId="677dde0b-9c2e-4361-a3ca-e3c44cd9c8d2" providerId="ADAL" clId="{4F9E2474-AA30-40D4-9E6D-59718EBACCFD}" dt="2025-03-28T08:01:08.162" v="4874" actId="1076"/>
        <pc:sldMkLst>
          <pc:docMk/>
          <pc:sldMk cId="4116475527" sldId="411"/>
        </pc:sldMkLst>
      </pc:sldChg>
      <pc:sldChg chg="addSp delSp modSp add mod modAnim">
        <pc:chgData name="Kim Faburada" userId="677dde0b-9c2e-4361-a3ca-e3c44cd9c8d2" providerId="ADAL" clId="{4F9E2474-AA30-40D4-9E6D-59718EBACCFD}" dt="2025-03-28T08:13:12.449" v="4995" actId="20577"/>
        <pc:sldMkLst>
          <pc:docMk/>
          <pc:sldMk cId="2461855497" sldId="412"/>
        </pc:sldMkLst>
      </pc:sldChg>
      <pc:sldChg chg="add del">
        <pc:chgData name="Kim Faburada" userId="677dde0b-9c2e-4361-a3ca-e3c44cd9c8d2" providerId="ADAL" clId="{4F9E2474-AA30-40D4-9E6D-59718EBACCFD}" dt="2025-03-28T08:00:46.129" v="4866" actId="47"/>
        <pc:sldMkLst>
          <pc:docMk/>
          <pc:sldMk cId="2703350604" sldId="412"/>
        </pc:sldMkLst>
      </pc:sldChg>
    </pc:docChg>
  </pc:docChgLst>
  <pc:docChgLst>
    <pc:chgData name="Kim Faburada" userId="677dde0b-9c2e-4361-a3ca-e3c44cd9c8d2" providerId="ADAL" clId="{0B518D21-7D0B-4432-BE12-60F1E62AAB4A}"/>
    <pc:docChg chg="undo redo custSel addSld delSld modSld delSection modSection">
      <pc:chgData name="Kim Faburada" userId="677dde0b-9c2e-4361-a3ca-e3c44cd9c8d2" providerId="ADAL" clId="{0B518D21-7D0B-4432-BE12-60F1E62AAB4A}" dt="2025-04-10T22:29:48.337" v="1188" actId="2890"/>
      <pc:docMkLst>
        <pc:docMk/>
      </pc:docMkLst>
      <pc:sldChg chg="modSp mod">
        <pc:chgData name="Kim Faburada" userId="677dde0b-9c2e-4361-a3ca-e3c44cd9c8d2" providerId="ADAL" clId="{0B518D21-7D0B-4432-BE12-60F1E62AAB4A}" dt="2025-04-10T21:21:03.751" v="25" actId="20577"/>
        <pc:sldMkLst>
          <pc:docMk/>
          <pc:sldMk cId="3895844771" sldId="256"/>
        </pc:sldMkLst>
        <pc:spChg chg="mod">
          <ac:chgData name="Kim Faburada" userId="677dde0b-9c2e-4361-a3ca-e3c44cd9c8d2" providerId="ADAL" clId="{0B518D21-7D0B-4432-BE12-60F1E62AAB4A}" dt="2025-04-10T21:21:03.751" v="25" actId="20577"/>
          <ac:spMkLst>
            <pc:docMk/>
            <pc:sldMk cId="3895844771" sldId="256"/>
            <ac:spMk id="2" creationId="{B8D8A36A-FCB5-880E-98D6-68A3664E2902}"/>
          </ac:spMkLst>
        </pc:spChg>
      </pc:sldChg>
      <pc:sldChg chg="del">
        <pc:chgData name="Kim Faburada" userId="677dde0b-9c2e-4361-a3ca-e3c44cd9c8d2" providerId="ADAL" clId="{0B518D21-7D0B-4432-BE12-60F1E62AAB4A}" dt="2025-04-10T21:20:47.751" v="5" actId="47"/>
        <pc:sldMkLst>
          <pc:docMk/>
          <pc:sldMk cId="1837163118" sldId="279"/>
        </pc:sldMkLst>
      </pc:sldChg>
      <pc:sldChg chg="addSp delSp modSp mod modAnim">
        <pc:chgData name="Kim Faburada" userId="677dde0b-9c2e-4361-a3ca-e3c44cd9c8d2" providerId="ADAL" clId="{0B518D21-7D0B-4432-BE12-60F1E62AAB4A}" dt="2025-04-10T22:29:27.072" v="1187"/>
        <pc:sldMkLst>
          <pc:docMk/>
          <pc:sldMk cId="2490709595" sldId="333"/>
        </pc:sldMkLst>
      </pc:sldChg>
      <pc:sldChg chg="del">
        <pc:chgData name="Kim Faburada" userId="677dde0b-9c2e-4361-a3ca-e3c44cd9c8d2" providerId="ADAL" clId="{0B518D21-7D0B-4432-BE12-60F1E62AAB4A}" dt="2025-04-10T21:20:39.872" v="0" actId="47"/>
        <pc:sldMkLst>
          <pc:docMk/>
          <pc:sldMk cId="2395196298" sldId="334"/>
        </pc:sldMkLst>
      </pc:sldChg>
      <pc:sldChg chg="del">
        <pc:chgData name="Kim Faburada" userId="677dde0b-9c2e-4361-a3ca-e3c44cd9c8d2" providerId="ADAL" clId="{0B518D21-7D0B-4432-BE12-60F1E62AAB4A}" dt="2025-04-10T21:20:41.285" v="1" actId="47"/>
        <pc:sldMkLst>
          <pc:docMk/>
          <pc:sldMk cId="1705324693" sldId="335"/>
        </pc:sldMkLst>
      </pc:sldChg>
      <pc:sldChg chg="del">
        <pc:chgData name="Kim Faburada" userId="677dde0b-9c2e-4361-a3ca-e3c44cd9c8d2" providerId="ADAL" clId="{0B518D21-7D0B-4432-BE12-60F1E62AAB4A}" dt="2025-04-10T21:20:43.391" v="2" actId="47"/>
        <pc:sldMkLst>
          <pc:docMk/>
          <pc:sldMk cId="1795087419" sldId="336"/>
        </pc:sldMkLst>
      </pc:sldChg>
      <pc:sldChg chg="del">
        <pc:chgData name="Kim Faburada" userId="677dde0b-9c2e-4361-a3ca-e3c44cd9c8d2" providerId="ADAL" clId="{0B518D21-7D0B-4432-BE12-60F1E62AAB4A}" dt="2025-04-10T21:20:44.736" v="3" actId="47"/>
        <pc:sldMkLst>
          <pc:docMk/>
          <pc:sldMk cId="1808566791" sldId="337"/>
        </pc:sldMkLst>
      </pc:sldChg>
      <pc:sldChg chg="del">
        <pc:chgData name="Kim Faburada" userId="677dde0b-9c2e-4361-a3ca-e3c44cd9c8d2" providerId="ADAL" clId="{0B518D21-7D0B-4432-BE12-60F1E62AAB4A}" dt="2025-04-10T21:20:46.074" v="4" actId="47"/>
        <pc:sldMkLst>
          <pc:docMk/>
          <pc:sldMk cId="3517884280" sldId="338"/>
        </pc:sldMkLst>
      </pc:sldChg>
      <pc:sldChg chg="del">
        <pc:chgData name="Kim Faburada" userId="677dde0b-9c2e-4361-a3ca-e3c44cd9c8d2" providerId="ADAL" clId="{0B518D21-7D0B-4432-BE12-60F1E62AAB4A}" dt="2025-04-10T21:20:49.556" v="6" actId="47"/>
        <pc:sldMkLst>
          <pc:docMk/>
          <pc:sldMk cId="2081910933" sldId="339"/>
        </pc:sldMkLst>
      </pc:sldChg>
      <pc:sldChg chg="del">
        <pc:chgData name="Kim Faburada" userId="677dde0b-9c2e-4361-a3ca-e3c44cd9c8d2" providerId="ADAL" clId="{0B518D21-7D0B-4432-BE12-60F1E62AAB4A}" dt="2025-04-10T21:20:50.181" v="7" actId="47"/>
        <pc:sldMkLst>
          <pc:docMk/>
          <pc:sldMk cId="610279252" sldId="340"/>
        </pc:sldMkLst>
      </pc:sldChg>
      <pc:sldChg chg="del">
        <pc:chgData name="Kim Faburada" userId="677dde0b-9c2e-4361-a3ca-e3c44cd9c8d2" providerId="ADAL" clId="{0B518D21-7D0B-4432-BE12-60F1E62AAB4A}" dt="2025-04-10T21:20:50.715" v="8" actId="47"/>
        <pc:sldMkLst>
          <pc:docMk/>
          <pc:sldMk cId="3911371042" sldId="341"/>
        </pc:sldMkLst>
      </pc:sldChg>
      <pc:sldChg chg="del">
        <pc:chgData name="Kim Faburada" userId="677dde0b-9c2e-4361-a3ca-e3c44cd9c8d2" providerId="ADAL" clId="{0B518D21-7D0B-4432-BE12-60F1E62AAB4A}" dt="2025-04-10T21:20:51.816" v="9" actId="47"/>
        <pc:sldMkLst>
          <pc:docMk/>
          <pc:sldMk cId="786617261" sldId="342"/>
        </pc:sldMkLst>
      </pc:sldChg>
      <pc:sldChg chg="del">
        <pc:chgData name="Kim Faburada" userId="677dde0b-9c2e-4361-a3ca-e3c44cd9c8d2" providerId="ADAL" clId="{0B518D21-7D0B-4432-BE12-60F1E62AAB4A}" dt="2025-04-10T21:20:52.564" v="10" actId="47"/>
        <pc:sldMkLst>
          <pc:docMk/>
          <pc:sldMk cId="1145658415" sldId="343"/>
        </pc:sldMkLst>
      </pc:sldChg>
      <pc:sldChg chg="del">
        <pc:chgData name="Kim Faburada" userId="677dde0b-9c2e-4361-a3ca-e3c44cd9c8d2" providerId="ADAL" clId="{0B518D21-7D0B-4432-BE12-60F1E62AAB4A}" dt="2025-04-10T21:20:53.442" v="11" actId="47"/>
        <pc:sldMkLst>
          <pc:docMk/>
          <pc:sldMk cId="1424454231" sldId="344"/>
        </pc:sldMkLst>
      </pc:sldChg>
      <pc:sldChg chg="addSp delSp modSp mod addAnim delAnim modAnim">
        <pc:chgData name="Kim Faburada" userId="677dde0b-9c2e-4361-a3ca-e3c44cd9c8d2" providerId="ADAL" clId="{0B518D21-7D0B-4432-BE12-60F1E62AAB4A}" dt="2025-04-10T22:24:05.926" v="1176" actId="1035"/>
        <pc:sldMkLst>
          <pc:docMk/>
          <pc:sldMk cId="4169869003" sldId="345"/>
        </pc:sldMkLst>
        <pc:spChg chg="add del mod">
          <ac:chgData name="Kim Faburada" userId="677dde0b-9c2e-4361-a3ca-e3c44cd9c8d2" providerId="ADAL" clId="{0B518D21-7D0B-4432-BE12-60F1E62AAB4A}" dt="2025-04-10T21:43:45.327" v="158" actId="404"/>
          <ac:spMkLst>
            <pc:docMk/>
            <pc:sldMk cId="4169869003" sldId="345"/>
            <ac:spMk id="3" creationId="{A3D00B31-6CC3-F507-527B-2149F19F41DC}"/>
          </ac:spMkLst>
        </pc:spChg>
      </pc:sldChg>
      <pc:sldChg chg="add">
        <pc:chgData name="Kim Faburada" userId="677dde0b-9c2e-4361-a3ca-e3c44cd9c8d2" providerId="ADAL" clId="{0B518D21-7D0B-4432-BE12-60F1E62AAB4A}" dt="2025-04-10T22:25:04.254" v="1177" actId="2890"/>
        <pc:sldMkLst>
          <pc:docMk/>
          <pc:sldMk cId="154330062" sldId="346"/>
        </pc:sldMkLst>
      </pc:sldChg>
      <pc:sldChg chg="add del">
        <pc:chgData name="Kim Faburada" userId="677dde0b-9c2e-4361-a3ca-e3c44cd9c8d2" providerId="ADAL" clId="{0B518D21-7D0B-4432-BE12-60F1E62AAB4A}" dt="2025-04-10T22:20:21.983" v="885" actId="47"/>
        <pc:sldMkLst>
          <pc:docMk/>
          <pc:sldMk cId="4175414907" sldId="346"/>
        </pc:sldMkLst>
      </pc:sldChg>
      <pc:sldChg chg="add">
        <pc:chgData name="Kim Faburada" userId="677dde0b-9c2e-4361-a3ca-e3c44cd9c8d2" providerId="ADAL" clId="{0B518D21-7D0B-4432-BE12-60F1E62AAB4A}" dt="2025-04-10T22:25:09.595" v="1179" actId="2890"/>
        <pc:sldMkLst>
          <pc:docMk/>
          <pc:sldMk cId="222491537" sldId="347"/>
        </pc:sldMkLst>
      </pc:sldChg>
      <pc:sldChg chg="del">
        <pc:chgData name="Kim Faburada" userId="677dde0b-9c2e-4361-a3ca-e3c44cd9c8d2" providerId="ADAL" clId="{0B518D21-7D0B-4432-BE12-60F1E62AAB4A}" dt="2025-04-10T21:21:09.223" v="26" actId="47"/>
        <pc:sldMkLst>
          <pc:docMk/>
          <pc:sldMk cId="1344400194" sldId="348"/>
        </pc:sldMkLst>
      </pc:sldChg>
      <pc:sldChg chg="add">
        <pc:chgData name="Kim Faburada" userId="677dde0b-9c2e-4361-a3ca-e3c44cd9c8d2" providerId="ADAL" clId="{0B518D21-7D0B-4432-BE12-60F1E62AAB4A}" dt="2025-04-10T22:29:48.337" v="1188" actId="2890"/>
        <pc:sldMkLst>
          <pc:docMk/>
          <pc:sldMk cId="3930100905" sldId="348"/>
        </pc:sldMkLst>
      </pc:sldChg>
      <pc:sldChg chg="del">
        <pc:chgData name="Kim Faburada" userId="677dde0b-9c2e-4361-a3ca-e3c44cd9c8d2" providerId="ADAL" clId="{0B518D21-7D0B-4432-BE12-60F1E62AAB4A}" dt="2025-04-10T21:21:09.755" v="27" actId="47"/>
        <pc:sldMkLst>
          <pc:docMk/>
          <pc:sldMk cId="1092001297" sldId="349"/>
        </pc:sldMkLst>
      </pc:sldChg>
      <pc:sldChg chg="del">
        <pc:chgData name="Kim Faburada" userId="677dde0b-9c2e-4361-a3ca-e3c44cd9c8d2" providerId="ADAL" clId="{0B518D21-7D0B-4432-BE12-60F1E62AAB4A}" dt="2025-04-10T21:21:11.613" v="34" actId="47"/>
        <pc:sldMkLst>
          <pc:docMk/>
          <pc:sldMk cId="2979006640" sldId="351"/>
        </pc:sldMkLst>
      </pc:sldChg>
      <pc:sldChg chg="del">
        <pc:chgData name="Kim Faburada" userId="677dde0b-9c2e-4361-a3ca-e3c44cd9c8d2" providerId="ADAL" clId="{0B518D21-7D0B-4432-BE12-60F1E62AAB4A}" dt="2025-04-10T21:21:13.896" v="45" actId="47"/>
        <pc:sldMkLst>
          <pc:docMk/>
          <pc:sldMk cId="155161344" sldId="352"/>
        </pc:sldMkLst>
      </pc:sldChg>
      <pc:sldChg chg="del">
        <pc:chgData name="Kim Faburada" userId="677dde0b-9c2e-4361-a3ca-e3c44cd9c8d2" providerId="ADAL" clId="{0B518D21-7D0B-4432-BE12-60F1E62AAB4A}" dt="2025-04-10T21:21:23.018" v="59" actId="47"/>
        <pc:sldMkLst>
          <pc:docMk/>
          <pc:sldMk cId="4200360456" sldId="355"/>
        </pc:sldMkLst>
      </pc:sldChg>
      <pc:sldChg chg="del">
        <pc:chgData name="Kim Faburada" userId="677dde0b-9c2e-4361-a3ca-e3c44cd9c8d2" providerId="ADAL" clId="{0B518D21-7D0B-4432-BE12-60F1E62AAB4A}" dt="2025-04-10T21:21:10.239" v="29" actId="47"/>
        <pc:sldMkLst>
          <pc:docMk/>
          <pc:sldMk cId="1845217354" sldId="356"/>
        </pc:sldMkLst>
      </pc:sldChg>
      <pc:sldChg chg="del">
        <pc:chgData name="Kim Faburada" userId="677dde0b-9c2e-4361-a3ca-e3c44cd9c8d2" providerId="ADAL" clId="{0B518D21-7D0B-4432-BE12-60F1E62AAB4A}" dt="2025-04-10T21:21:10.602" v="30" actId="47"/>
        <pc:sldMkLst>
          <pc:docMk/>
          <pc:sldMk cId="539529558" sldId="357"/>
        </pc:sldMkLst>
      </pc:sldChg>
      <pc:sldChg chg="del">
        <pc:chgData name="Kim Faburada" userId="677dde0b-9c2e-4361-a3ca-e3c44cd9c8d2" providerId="ADAL" clId="{0B518D21-7D0B-4432-BE12-60F1E62AAB4A}" dt="2025-04-10T21:21:11.896" v="35" actId="47"/>
        <pc:sldMkLst>
          <pc:docMk/>
          <pc:sldMk cId="432843642" sldId="358"/>
        </pc:sldMkLst>
      </pc:sldChg>
      <pc:sldChg chg="del">
        <pc:chgData name="Kim Faburada" userId="677dde0b-9c2e-4361-a3ca-e3c44cd9c8d2" providerId="ADAL" clId="{0B518D21-7D0B-4432-BE12-60F1E62AAB4A}" dt="2025-04-10T21:21:24.966" v="66" actId="47"/>
        <pc:sldMkLst>
          <pc:docMk/>
          <pc:sldMk cId="3744783695" sldId="359"/>
        </pc:sldMkLst>
      </pc:sldChg>
      <pc:sldChg chg="del">
        <pc:chgData name="Kim Faburada" userId="677dde0b-9c2e-4361-a3ca-e3c44cd9c8d2" providerId="ADAL" clId="{0B518D21-7D0B-4432-BE12-60F1E62AAB4A}" dt="2025-04-10T21:21:12.060" v="36" actId="47"/>
        <pc:sldMkLst>
          <pc:docMk/>
          <pc:sldMk cId="1112687143" sldId="360"/>
        </pc:sldMkLst>
      </pc:sldChg>
      <pc:sldChg chg="del">
        <pc:chgData name="Kim Faburada" userId="677dde0b-9c2e-4361-a3ca-e3c44cd9c8d2" providerId="ADAL" clId="{0B518D21-7D0B-4432-BE12-60F1E62AAB4A}" dt="2025-04-10T21:21:12.197" v="37" actId="47"/>
        <pc:sldMkLst>
          <pc:docMk/>
          <pc:sldMk cId="1212895608" sldId="361"/>
        </pc:sldMkLst>
      </pc:sldChg>
      <pc:sldChg chg="del">
        <pc:chgData name="Kim Faburada" userId="677dde0b-9c2e-4361-a3ca-e3c44cd9c8d2" providerId="ADAL" clId="{0B518D21-7D0B-4432-BE12-60F1E62AAB4A}" dt="2025-04-10T21:21:10.798" v="31" actId="47"/>
        <pc:sldMkLst>
          <pc:docMk/>
          <pc:sldMk cId="312038069" sldId="363"/>
        </pc:sldMkLst>
      </pc:sldChg>
      <pc:sldChg chg="del">
        <pc:chgData name="Kim Faburada" userId="677dde0b-9c2e-4361-a3ca-e3c44cd9c8d2" providerId="ADAL" clId="{0B518D21-7D0B-4432-BE12-60F1E62AAB4A}" dt="2025-04-10T21:21:10.938" v="32" actId="47"/>
        <pc:sldMkLst>
          <pc:docMk/>
          <pc:sldMk cId="2100578874" sldId="364"/>
        </pc:sldMkLst>
      </pc:sldChg>
      <pc:sldChg chg="del">
        <pc:chgData name="Kim Faburada" userId="677dde0b-9c2e-4361-a3ca-e3c44cd9c8d2" providerId="ADAL" clId="{0B518D21-7D0B-4432-BE12-60F1E62AAB4A}" dt="2025-04-10T21:21:11.218" v="33" actId="47"/>
        <pc:sldMkLst>
          <pc:docMk/>
          <pc:sldMk cId="1804651392" sldId="365"/>
        </pc:sldMkLst>
      </pc:sldChg>
      <pc:sldChg chg="del">
        <pc:chgData name="Kim Faburada" userId="677dde0b-9c2e-4361-a3ca-e3c44cd9c8d2" providerId="ADAL" clId="{0B518D21-7D0B-4432-BE12-60F1E62AAB4A}" dt="2025-04-10T21:21:10.022" v="28" actId="47"/>
        <pc:sldMkLst>
          <pc:docMk/>
          <pc:sldMk cId="3456106733" sldId="366"/>
        </pc:sldMkLst>
      </pc:sldChg>
      <pc:sldChg chg="del">
        <pc:chgData name="Kim Faburada" userId="677dde0b-9c2e-4361-a3ca-e3c44cd9c8d2" providerId="ADAL" clId="{0B518D21-7D0B-4432-BE12-60F1E62AAB4A}" dt="2025-04-10T21:21:12.910" v="40" actId="47"/>
        <pc:sldMkLst>
          <pc:docMk/>
          <pc:sldMk cId="4105166629" sldId="367"/>
        </pc:sldMkLst>
      </pc:sldChg>
      <pc:sldChg chg="del">
        <pc:chgData name="Kim Faburada" userId="677dde0b-9c2e-4361-a3ca-e3c44cd9c8d2" providerId="ADAL" clId="{0B518D21-7D0B-4432-BE12-60F1E62AAB4A}" dt="2025-04-10T21:21:13.129" v="41" actId="47"/>
        <pc:sldMkLst>
          <pc:docMk/>
          <pc:sldMk cId="2043497009" sldId="368"/>
        </pc:sldMkLst>
      </pc:sldChg>
      <pc:sldChg chg="del">
        <pc:chgData name="Kim Faburada" userId="677dde0b-9c2e-4361-a3ca-e3c44cd9c8d2" providerId="ADAL" clId="{0B518D21-7D0B-4432-BE12-60F1E62AAB4A}" dt="2025-04-10T21:21:13.702" v="44" actId="47"/>
        <pc:sldMkLst>
          <pc:docMk/>
          <pc:sldMk cId="2621961940" sldId="369"/>
        </pc:sldMkLst>
      </pc:sldChg>
      <pc:sldChg chg="del">
        <pc:chgData name="Kim Faburada" userId="677dde0b-9c2e-4361-a3ca-e3c44cd9c8d2" providerId="ADAL" clId="{0B518D21-7D0B-4432-BE12-60F1E62AAB4A}" dt="2025-04-10T21:21:13.309" v="42" actId="47"/>
        <pc:sldMkLst>
          <pc:docMk/>
          <pc:sldMk cId="2792825095" sldId="370"/>
        </pc:sldMkLst>
      </pc:sldChg>
      <pc:sldChg chg="del">
        <pc:chgData name="Kim Faburada" userId="677dde0b-9c2e-4361-a3ca-e3c44cd9c8d2" providerId="ADAL" clId="{0B518D21-7D0B-4432-BE12-60F1E62AAB4A}" dt="2025-04-10T21:21:13.469" v="43" actId="47"/>
        <pc:sldMkLst>
          <pc:docMk/>
          <pc:sldMk cId="1066567621" sldId="371"/>
        </pc:sldMkLst>
      </pc:sldChg>
      <pc:sldChg chg="del">
        <pc:chgData name="Kim Faburada" userId="677dde0b-9c2e-4361-a3ca-e3c44cd9c8d2" providerId="ADAL" clId="{0B518D21-7D0B-4432-BE12-60F1E62AAB4A}" dt="2025-04-10T21:21:12.356" v="38" actId="47"/>
        <pc:sldMkLst>
          <pc:docMk/>
          <pc:sldMk cId="1084382033" sldId="372"/>
        </pc:sldMkLst>
      </pc:sldChg>
      <pc:sldChg chg="del">
        <pc:chgData name="Kim Faburada" userId="677dde0b-9c2e-4361-a3ca-e3c44cd9c8d2" providerId="ADAL" clId="{0B518D21-7D0B-4432-BE12-60F1E62AAB4A}" dt="2025-04-10T21:21:21.625" v="55" actId="47"/>
        <pc:sldMkLst>
          <pc:docMk/>
          <pc:sldMk cId="2114904650" sldId="373"/>
        </pc:sldMkLst>
      </pc:sldChg>
      <pc:sldChg chg="del">
        <pc:chgData name="Kim Faburada" userId="677dde0b-9c2e-4361-a3ca-e3c44cd9c8d2" providerId="ADAL" clId="{0B518D21-7D0B-4432-BE12-60F1E62AAB4A}" dt="2025-04-10T21:21:12.558" v="39" actId="47"/>
        <pc:sldMkLst>
          <pc:docMk/>
          <pc:sldMk cId="1112946520" sldId="374"/>
        </pc:sldMkLst>
      </pc:sldChg>
      <pc:sldChg chg="del">
        <pc:chgData name="Kim Faburada" userId="677dde0b-9c2e-4361-a3ca-e3c44cd9c8d2" providerId="ADAL" clId="{0B518D21-7D0B-4432-BE12-60F1E62AAB4A}" dt="2025-04-10T21:21:21.858" v="56" actId="47"/>
        <pc:sldMkLst>
          <pc:docMk/>
          <pc:sldMk cId="4088675629" sldId="375"/>
        </pc:sldMkLst>
      </pc:sldChg>
      <pc:sldChg chg="del">
        <pc:chgData name="Kim Faburada" userId="677dde0b-9c2e-4361-a3ca-e3c44cd9c8d2" providerId="ADAL" clId="{0B518D21-7D0B-4432-BE12-60F1E62AAB4A}" dt="2025-04-10T21:21:14.791" v="50" actId="47"/>
        <pc:sldMkLst>
          <pc:docMk/>
          <pc:sldMk cId="1370685847" sldId="376"/>
        </pc:sldMkLst>
      </pc:sldChg>
      <pc:sldChg chg="del">
        <pc:chgData name="Kim Faburada" userId="677dde0b-9c2e-4361-a3ca-e3c44cd9c8d2" providerId="ADAL" clId="{0B518D21-7D0B-4432-BE12-60F1E62AAB4A}" dt="2025-04-10T21:21:22.068" v="57" actId="47"/>
        <pc:sldMkLst>
          <pc:docMk/>
          <pc:sldMk cId="3776868289" sldId="378"/>
        </pc:sldMkLst>
      </pc:sldChg>
      <pc:sldChg chg="del">
        <pc:chgData name="Kim Faburada" userId="677dde0b-9c2e-4361-a3ca-e3c44cd9c8d2" providerId="ADAL" clId="{0B518D21-7D0B-4432-BE12-60F1E62AAB4A}" dt="2025-04-10T21:21:23.512" v="61" actId="47"/>
        <pc:sldMkLst>
          <pc:docMk/>
          <pc:sldMk cId="1011988402" sldId="379"/>
        </pc:sldMkLst>
      </pc:sldChg>
      <pc:sldChg chg="del">
        <pc:chgData name="Kim Faburada" userId="677dde0b-9c2e-4361-a3ca-e3c44cd9c8d2" providerId="ADAL" clId="{0B518D21-7D0B-4432-BE12-60F1E62AAB4A}" dt="2025-04-10T21:21:23.299" v="60" actId="47"/>
        <pc:sldMkLst>
          <pc:docMk/>
          <pc:sldMk cId="2665607433" sldId="380"/>
        </pc:sldMkLst>
      </pc:sldChg>
      <pc:sldChg chg="del">
        <pc:chgData name="Kim Faburada" userId="677dde0b-9c2e-4361-a3ca-e3c44cd9c8d2" providerId="ADAL" clId="{0B518D21-7D0B-4432-BE12-60F1E62AAB4A}" dt="2025-04-10T21:21:22.353" v="58" actId="47"/>
        <pc:sldMkLst>
          <pc:docMk/>
          <pc:sldMk cId="890424300" sldId="381"/>
        </pc:sldMkLst>
      </pc:sldChg>
      <pc:sldChg chg="del">
        <pc:chgData name="Kim Faburada" userId="677dde0b-9c2e-4361-a3ca-e3c44cd9c8d2" providerId="ADAL" clId="{0B518D21-7D0B-4432-BE12-60F1E62AAB4A}" dt="2025-04-10T21:21:23.964" v="62" actId="47"/>
        <pc:sldMkLst>
          <pc:docMk/>
          <pc:sldMk cId="1948044166" sldId="382"/>
        </pc:sldMkLst>
      </pc:sldChg>
      <pc:sldChg chg="del">
        <pc:chgData name="Kim Faburada" userId="677dde0b-9c2e-4361-a3ca-e3c44cd9c8d2" providerId="ADAL" clId="{0B518D21-7D0B-4432-BE12-60F1E62AAB4A}" dt="2025-04-10T21:21:24.200" v="63" actId="47"/>
        <pc:sldMkLst>
          <pc:docMk/>
          <pc:sldMk cId="482782833" sldId="383"/>
        </pc:sldMkLst>
      </pc:sldChg>
      <pc:sldChg chg="del">
        <pc:chgData name="Kim Faburada" userId="677dde0b-9c2e-4361-a3ca-e3c44cd9c8d2" providerId="ADAL" clId="{0B518D21-7D0B-4432-BE12-60F1E62AAB4A}" dt="2025-04-10T21:21:24.668" v="65" actId="47"/>
        <pc:sldMkLst>
          <pc:docMk/>
          <pc:sldMk cId="2389414990" sldId="384"/>
        </pc:sldMkLst>
      </pc:sldChg>
      <pc:sldChg chg="del">
        <pc:chgData name="Kim Faburada" userId="677dde0b-9c2e-4361-a3ca-e3c44cd9c8d2" providerId="ADAL" clId="{0B518D21-7D0B-4432-BE12-60F1E62AAB4A}" dt="2025-04-10T21:21:24.455" v="64" actId="47"/>
        <pc:sldMkLst>
          <pc:docMk/>
          <pc:sldMk cId="2544248186" sldId="385"/>
        </pc:sldMkLst>
      </pc:sldChg>
      <pc:sldChg chg="del">
        <pc:chgData name="Kim Faburada" userId="677dde0b-9c2e-4361-a3ca-e3c44cd9c8d2" providerId="ADAL" clId="{0B518D21-7D0B-4432-BE12-60F1E62AAB4A}" dt="2025-04-10T21:21:14.101" v="46" actId="47"/>
        <pc:sldMkLst>
          <pc:docMk/>
          <pc:sldMk cId="946177179" sldId="386"/>
        </pc:sldMkLst>
      </pc:sldChg>
      <pc:sldChg chg="del">
        <pc:chgData name="Kim Faburada" userId="677dde0b-9c2e-4361-a3ca-e3c44cd9c8d2" providerId="ADAL" clId="{0B518D21-7D0B-4432-BE12-60F1E62AAB4A}" dt="2025-04-10T21:21:14.299" v="47" actId="47"/>
        <pc:sldMkLst>
          <pc:docMk/>
          <pc:sldMk cId="355307903" sldId="388"/>
        </pc:sldMkLst>
      </pc:sldChg>
      <pc:sldChg chg="del">
        <pc:chgData name="Kim Faburada" userId="677dde0b-9c2e-4361-a3ca-e3c44cd9c8d2" providerId="ADAL" clId="{0B518D21-7D0B-4432-BE12-60F1E62AAB4A}" dt="2025-04-10T21:21:14.453" v="48" actId="47"/>
        <pc:sldMkLst>
          <pc:docMk/>
          <pc:sldMk cId="2746146536" sldId="389"/>
        </pc:sldMkLst>
      </pc:sldChg>
      <pc:sldChg chg="del">
        <pc:chgData name="Kim Faburada" userId="677dde0b-9c2e-4361-a3ca-e3c44cd9c8d2" providerId="ADAL" clId="{0B518D21-7D0B-4432-BE12-60F1E62AAB4A}" dt="2025-04-10T21:21:14.621" v="49" actId="47"/>
        <pc:sldMkLst>
          <pc:docMk/>
          <pc:sldMk cId="321831274" sldId="390"/>
        </pc:sldMkLst>
      </pc:sldChg>
      <pc:sldChg chg="del">
        <pc:chgData name="Kim Faburada" userId="677dde0b-9c2e-4361-a3ca-e3c44cd9c8d2" providerId="ADAL" clId="{0B518D21-7D0B-4432-BE12-60F1E62AAB4A}" dt="2025-04-10T21:21:20.176" v="52" actId="47"/>
        <pc:sldMkLst>
          <pc:docMk/>
          <pc:sldMk cId="1207210765" sldId="393"/>
        </pc:sldMkLst>
      </pc:sldChg>
      <pc:sldChg chg="del">
        <pc:chgData name="Kim Faburada" userId="677dde0b-9c2e-4361-a3ca-e3c44cd9c8d2" providerId="ADAL" clId="{0B518D21-7D0B-4432-BE12-60F1E62AAB4A}" dt="2025-04-10T21:21:20.645" v="53" actId="47"/>
        <pc:sldMkLst>
          <pc:docMk/>
          <pc:sldMk cId="2622382161" sldId="394"/>
        </pc:sldMkLst>
      </pc:sldChg>
      <pc:sldChg chg="del">
        <pc:chgData name="Kim Faburada" userId="677dde0b-9c2e-4361-a3ca-e3c44cd9c8d2" providerId="ADAL" clId="{0B518D21-7D0B-4432-BE12-60F1E62AAB4A}" dt="2025-04-10T21:21:21.308" v="54" actId="47"/>
        <pc:sldMkLst>
          <pc:docMk/>
          <pc:sldMk cId="4214084069" sldId="395"/>
        </pc:sldMkLst>
      </pc:sldChg>
      <pc:sldChg chg="del">
        <pc:chgData name="Kim Faburada" userId="677dde0b-9c2e-4361-a3ca-e3c44cd9c8d2" providerId="ADAL" clId="{0B518D21-7D0B-4432-BE12-60F1E62AAB4A}" dt="2025-04-10T21:21:25.234" v="67" actId="47"/>
        <pc:sldMkLst>
          <pc:docMk/>
          <pc:sldMk cId="1339365707" sldId="397"/>
        </pc:sldMkLst>
      </pc:sldChg>
      <pc:sldChg chg="del">
        <pc:chgData name="Kim Faburada" userId="677dde0b-9c2e-4361-a3ca-e3c44cd9c8d2" providerId="ADAL" clId="{0B518D21-7D0B-4432-BE12-60F1E62AAB4A}" dt="2025-04-10T21:21:27.261" v="74" actId="47"/>
        <pc:sldMkLst>
          <pc:docMk/>
          <pc:sldMk cId="1048597007" sldId="398"/>
        </pc:sldMkLst>
      </pc:sldChg>
      <pc:sldChg chg="del">
        <pc:chgData name="Kim Faburada" userId="677dde0b-9c2e-4361-a3ca-e3c44cd9c8d2" providerId="ADAL" clId="{0B518D21-7D0B-4432-BE12-60F1E62AAB4A}" dt="2025-04-10T21:21:26.969" v="73" actId="47"/>
        <pc:sldMkLst>
          <pc:docMk/>
          <pc:sldMk cId="629570240" sldId="399"/>
        </pc:sldMkLst>
      </pc:sldChg>
      <pc:sldChg chg="del">
        <pc:chgData name="Kim Faburada" userId="677dde0b-9c2e-4361-a3ca-e3c44cd9c8d2" providerId="ADAL" clId="{0B518D21-7D0B-4432-BE12-60F1E62AAB4A}" dt="2025-04-10T21:21:27.734" v="75" actId="47"/>
        <pc:sldMkLst>
          <pc:docMk/>
          <pc:sldMk cId="3411805463" sldId="400"/>
        </pc:sldMkLst>
      </pc:sldChg>
      <pc:sldChg chg="del">
        <pc:chgData name="Kim Faburada" userId="677dde0b-9c2e-4361-a3ca-e3c44cd9c8d2" providerId="ADAL" clId="{0B518D21-7D0B-4432-BE12-60F1E62AAB4A}" dt="2025-04-10T21:21:28.043" v="76" actId="47"/>
        <pc:sldMkLst>
          <pc:docMk/>
          <pc:sldMk cId="4135770117" sldId="401"/>
        </pc:sldMkLst>
      </pc:sldChg>
      <pc:sldChg chg="del">
        <pc:chgData name="Kim Faburada" userId="677dde0b-9c2e-4361-a3ca-e3c44cd9c8d2" providerId="ADAL" clId="{0B518D21-7D0B-4432-BE12-60F1E62AAB4A}" dt="2025-04-10T21:21:28.298" v="77" actId="47"/>
        <pc:sldMkLst>
          <pc:docMk/>
          <pc:sldMk cId="1012160388" sldId="402"/>
        </pc:sldMkLst>
      </pc:sldChg>
      <pc:sldChg chg="del">
        <pc:chgData name="Kim Faburada" userId="677dde0b-9c2e-4361-a3ca-e3c44cd9c8d2" providerId="ADAL" clId="{0B518D21-7D0B-4432-BE12-60F1E62AAB4A}" dt="2025-04-10T21:21:28.673" v="78" actId="47"/>
        <pc:sldMkLst>
          <pc:docMk/>
          <pc:sldMk cId="754026064" sldId="403"/>
        </pc:sldMkLst>
      </pc:sldChg>
      <pc:sldChg chg="del">
        <pc:chgData name="Kim Faburada" userId="677dde0b-9c2e-4361-a3ca-e3c44cd9c8d2" providerId="ADAL" clId="{0B518D21-7D0B-4432-BE12-60F1E62AAB4A}" dt="2025-04-10T21:21:30.686" v="81" actId="47"/>
        <pc:sldMkLst>
          <pc:docMk/>
          <pc:sldMk cId="524459559" sldId="404"/>
        </pc:sldMkLst>
      </pc:sldChg>
      <pc:sldChg chg="del">
        <pc:chgData name="Kim Faburada" userId="677dde0b-9c2e-4361-a3ca-e3c44cd9c8d2" providerId="ADAL" clId="{0B518D21-7D0B-4432-BE12-60F1E62AAB4A}" dt="2025-04-10T21:21:29.084" v="79" actId="47"/>
        <pc:sldMkLst>
          <pc:docMk/>
          <pc:sldMk cId="2905616356" sldId="406"/>
        </pc:sldMkLst>
      </pc:sldChg>
      <pc:sldChg chg="del">
        <pc:chgData name="Kim Faburada" userId="677dde0b-9c2e-4361-a3ca-e3c44cd9c8d2" providerId="ADAL" clId="{0B518D21-7D0B-4432-BE12-60F1E62AAB4A}" dt="2025-04-10T21:21:29.868" v="80" actId="47"/>
        <pc:sldMkLst>
          <pc:docMk/>
          <pc:sldMk cId="3647785530" sldId="407"/>
        </pc:sldMkLst>
      </pc:sldChg>
      <pc:sldChg chg="del">
        <pc:chgData name="Kim Faburada" userId="677dde0b-9c2e-4361-a3ca-e3c44cd9c8d2" providerId="ADAL" clId="{0B518D21-7D0B-4432-BE12-60F1E62AAB4A}" dt="2025-04-10T21:21:25.475" v="68" actId="47"/>
        <pc:sldMkLst>
          <pc:docMk/>
          <pc:sldMk cId="2127993713" sldId="408"/>
        </pc:sldMkLst>
      </pc:sldChg>
      <pc:sldChg chg="del">
        <pc:chgData name="Kim Faburada" userId="677dde0b-9c2e-4361-a3ca-e3c44cd9c8d2" providerId="ADAL" clId="{0B518D21-7D0B-4432-BE12-60F1E62AAB4A}" dt="2025-04-10T21:21:26.456" v="72" actId="47"/>
        <pc:sldMkLst>
          <pc:docMk/>
          <pc:sldMk cId="660306426" sldId="409"/>
        </pc:sldMkLst>
      </pc:sldChg>
      <pc:sldChg chg="del">
        <pc:chgData name="Kim Faburada" userId="677dde0b-9c2e-4361-a3ca-e3c44cd9c8d2" providerId="ADAL" clId="{0B518D21-7D0B-4432-BE12-60F1E62AAB4A}" dt="2025-04-10T21:21:25.824" v="69" actId="47"/>
        <pc:sldMkLst>
          <pc:docMk/>
          <pc:sldMk cId="1934660739" sldId="410"/>
        </pc:sldMkLst>
      </pc:sldChg>
      <pc:sldChg chg="del">
        <pc:chgData name="Kim Faburada" userId="677dde0b-9c2e-4361-a3ca-e3c44cd9c8d2" providerId="ADAL" clId="{0B518D21-7D0B-4432-BE12-60F1E62AAB4A}" dt="2025-04-10T21:21:26.054" v="70" actId="47"/>
        <pc:sldMkLst>
          <pc:docMk/>
          <pc:sldMk cId="4116475527" sldId="411"/>
        </pc:sldMkLst>
      </pc:sldChg>
      <pc:sldChg chg="del">
        <pc:chgData name="Kim Faburada" userId="677dde0b-9c2e-4361-a3ca-e3c44cd9c8d2" providerId="ADAL" clId="{0B518D21-7D0B-4432-BE12-60F1E62AAB4A}" dt="2025-04-10T21:21:26.176" v="71" actId="47"/>
        <pc:sldMkLst>
          <pc:docMk/>
          <pc:sldMk cId="2461855497" sldId="412"/>
        </pc:sldMkLst>
      </pc:sldChg>
    </pc:docChg>
  </pc:docChgLst>
  <pc:docChgLst>
    <pc:chgData name="Kim Faburada" userId="677dde0b-9c2e-4361-a3ca-e3c44cd9c8d2" providerId="ADAL" clId="{8DA07A7C-E3CD-43CC-8087-7AE7885FCE6B}"/>
    <pc:docChg chg="undo custSel addSld delSld modSld sldOrd">
      <pc:chgData name="Kim Faburada" userId="677dde0b-9c2e-4361-a3ca-e3c44cd9c8d2" providerId="ADAL" clId="{8DA07A7C-E3CD-43CC-8087-7AE7885FCE6B}" dt="2025-02-13T21:45:07.338" v="5142" actId="20577"/>
      <pc:docMkLst>
        <pc:docMk/>
      </pc:docMkLst>
      <pc:sldChg chg="modSp mod">
        <pc:chgData name="Kim Faburada" userId="677dde0b-9c2e-4361-a3ca-e3c44cd9c8d2" providerId="ADAL" clId="{8DA07A7C-E3CD-43CC-8087-7AE7885FCE6B}" dt="2025-02-06T22:42:39.990" v="5113" actId="20577"/>
        <pc:sldMkLst>
          <pc:docMk/>
          <pc:sldMk cId="3895844771" sldId="256"/>
        </pc:sldMkLst>
        <pc:spChg chg="mod">
          <ac:chgData name="Kim Faburada" userId="677dde0b-9c2e-4361-a3ca-e3c44cd9c8d2" providerId="ADAL" clId="{8DA07A7C-E3CD-43CC-8087-7AE7885FCE6B}" dt="2025-02-06T22:42:39.990" v="5113" actId="20577"/>
          <ac:spMkLst>
            <pc:docMk/>
            <pc:sldMk cId="3895844771" sldId="256"/>
            <ac:spMk id="2" creationId="{B8D8A36A-FCB5-880E-98D6-68A3664E2902}"/>
          </ac:spMkLst>
        </pc:spChg>
      </pc:sldChg>
      <pc:sldChg chg="modSp mod">
        <pc:chgData name="Kim Faburada" userId="677dde0b-9c2e-4361-a3ca-e3c44cd9c8d2" providerId="ADAL" clId="{8DA07A7C-E3CD-43CC-8087-7AE7885FCE6B}" dt="2025-02-06T22:42:14.748" v="5109" actId="27636"/>
        <pc:sldMkLst>
          <pc:docMk/>
          <pc:sldMk cId="2139105354" sldId="266"/>
        </pc:sldMkLst>
      </pc:sldChg>
      <pc:sldChg chg="modSp mod">
        <pc:chgData name="Kim Faburada" userId="677dde0b-9c2e-4361-a3ca-e3c44cd9c8d2" providerId="ADAL" clId="{8DA07A7C-E3CD-43CC-8087-7AE7885FCE6B}" dt="2025-02-06T22:41:38.999" v="5097" actId="27636"/>
        <pc:sldMkLst>
          <pc:docMk/>
          <pc:sldMk cId="589330694" sldId="269"/>
        </pc:sldMkLst>
      </pc:sldChg>
      <pc:sldChg chg="modSp mod">
        <pc:chgData name="Kim Faburada" userId="677dde0b-9c2e-4361-a3ca-e3c44cd9c8d2" providerId="ADAL" clId="{8DA07A7C-E3CD-43CC-8087-7AE7885FCE6B}" dt="2025-02-13T21:45:07.338" v="5142" actId="20577"/>
        <pc:sldMkLst>
          <pc:docMk/>
          <pc:sldMk cId="174867322" sldId="271"/>
        </pc:sldMkLst>
      </pc:sldChg>
      <pc:sldChg chg="modSp mod">
        <pc:chgData name="Kim Faburada" userId="677dde0b-9c2e-4361-a3ca-e3c44cd9c8d2" providerId="ADAL" clId="{8DA07A7C-E3CD-43CC-8087-7AE7885FCE6B}" dt="2025-02-06T22:41:23.973" v="5091" actId="27636"/>
        <pc:sldMkLst>
          <pc:docMk/>
          <pc:sldMk cId="3245781158" sldId="272"/>
        </pc:sldMkLst>
      </pc:sldChg>
      <pc:sldChg chg="modSp mod">
        <pc:chgData name="Kim Faburada" userId="677dde0b-9c2e-4361-a3ca-e3c44cd9c8d2" providerId="ADAL" clId="{8DA07A7C-E3CD-43CC-8087-7AE7885FCE6B}" dt="2025-02-06T22:40:48.856" v="5085" actId="2711"/>
        <pc:sldMkLst>
          <pc:docMk/>
          <pc:sldMk cId="1545876683" sldId="273"/>
        </pc:sldMkLst>
      </pc:sldChg>
      <pc:sldChg chg="modSp mod">
        <pc:chgData name="Kim Faburada" userId="677dde0b-9c2e-4361-a3ca-e3c44cd9c8d2" providerId="ADAL" clId="{8DA07A7C-E3CD-43CC-8087-7AE7885FCE6B}" dt="2025-02-06T22:41:19.184" v="5089" actId="2711"/>
        <pc:sldMkLst>
          <pc:docMk/>
          <pc:sldMk cId="3110205507" sldId="274"/>
        </pc:sldMkLst>
      </pc:sldChg>
      <pc:sldChg chg="modSp mod">
        <pc:chgData name="Kim Faburada" userId="677dde0b-9c2e-4361-a3ca-e3c44cd9c8d2" providerId="ADAL" clId="{8DA07A7C-E3CD-43CC-8087-7AE7885FCE6B}" dt="2025-02-06T22:41:12.124" v="5088" actId="2711"/>
        <pc:sldMkLst>
          <pc:docMk/>
          <pc:sldMk cId="1875652060" sldId="275"/>
        </pc:sldMkLst>
      </pc:sldChg>
      <pc:sldChg chg="modSp">
        <pc:chgData name="Kim Faburada" userId="677dde0b-9c2e-4361-a3ca-e3c44cd9c8d2" providerId="ADAL" clId="{8DA07A7C-E3CD-43CC-8087-7AE7885FCE6B}" dt="2025-02-06T22:41:03.582" v="5087" actId="2711"/>
        <pc:sldMkLst>
          <pc:docMk/>
          <pc:sldMk cId="509072843" sldId="276"/>
        </pc:sldMkLst>
      </pc:sldChg>
      <pc:sldChg chg="modSp">
        <pc:chgData name="Kim Faburada" userId="677dde0b-9c2e-4361-a3ca-e3c44cd9c8d2" providerId="ADAL" clId="{8DA07A7C-E3CD-43CC-8087-7AE7885FCE6B}" dt="2025-02-06T22:40:44.760" v="5084" actId="2711"/>
        <pc:sldMkLst>
          <pc:docMk/>
          <pc:sldMk cId="1397195860" sldId="277"/>
        </pc:sldMkLst>
      </pc:sldChg>
      <pc:sldChg chg="modSp mod modAnim">
        <pc:chgData name="Kim Faburada" userId="677dde0b-9c2e-4361-a3ca-e3c44cd9c8d2" providerId="ADAL" clId="{8DA07A7C-E3CD-43CC-8087-7AE7885FCE6B}" dt="2025-02-06T22:42:02.390" v="5105" actId="14100"/>
        <pc:sldMkLst>
          <pc:docMk/>
          <pc:sldMk cId="2912836022" sldId="278"/>
        </pc:sldMkLst>
      </pc:sldChg>
      <pc:sldChg chg="modSp mod">
        <pc:chgData name="Kim Faburada" userId="677dde0b-9c2e-4361-a3ca-e3c44cd9c8d2" providerId="ADAL" clId="{8DA07A7C-E3CD-43CC-8087-7AE7885FCE6B}" dt="2025-02-06T22:42:09.554" v="5107" actId="27636"/>
        <pc:sldMkLst>
          <pc:docMk/>
          <pc:sldMk cId="1837163118" sldId="279"/>
        </pc:sldMkLst>
      </pc:sldChg>
      <pc:sldChg chg="addSp delSp modSp add mod delAnim modAnim">
        <pc:chgData name="Kim Faburada" userId="677dde0b-9c2e-4361-a3ca-e3c44cd9c8d2" providerId="ADAL" clId="{8DA07A7C-E3CD-43CC-8087-7AE7885FCE6B}" dt="2025-02-06T22:40:53.211" v="5086" actId="2711"/>
        <pc:sldMkLst>
          <pc:docMk/>
          <pc:sldMk cId="2924498076" sldId="280"/>
        </pc:sldMkLst>
      </pc:sldChg>
      <pc:sldChg chg="addSp delSp modSp add mod delAnim modAnim">
        <pc:chgData name="Kim Faburada" userId="677dde0b-9c2e-4361-a3ca-e3c44cd9c8d2" providerId="ADAL" clId="{8DA07A7C-E3CD-43CC-8087-7AE7885FCE6B}" dt="2025-02-03T14:57:51.325" v="606" actId="1076"/>
        <pc:sldMkLst>
          <pc:docMk/>
          <pc:sldMk cId="3763290937" sldId="281"/>
        </pc:sldMkLst>
      </pc:sldChg>
      <pc:sldChg chg="addSp modSp add mod">
        <pc:chgData name="Kim Faburada" userId="677dde0b-9c2e-4361-a3ca-e3c44cd9c8d2" providerId="ADAL" clId="{8DA07A7C-E3CD-43CC-8087-7AE7885FCE6B}" dt="2025-02-03T15:02:54.214" v="729" actId="1076"/>
        <pc:sldMkLst>
          <pc:docMk/>
          <pc:sldMk cId="2240885352" sldId="282"/>
        </pc:sldMkLst>
      </pc:sldChg>
      <pc:sldChg chg="addSp delSp modSp add mod ord delAnim modAnim">
        <pc:chgData name="Kim Faburada" userId="677dde0b-9c2e-4361-a3ca-e3c44cd9c8d2" providerId="ADAL" clId="{8DA07A7C-E3CD-43CC-8087-7AE7885FCE6B}" dt="2025-02-06T22:39:38.515" v="5076" actId="2711"/>
        <pc:sldMkLst>
          <pc:docMk/>
          <pc:sldMk cId="4100062744" sldId="283"/>
        </pc:sldMkLst>
      </pc:sldChg>
      <pc:sldChg chg="addSp delSp modSp add mod delAnim modAnim">
        <pc:chgData name="Kim Faburada" userId="677dde0b-9c2e-4361-a3ca-e3c44cd9c8d2" providerId="ADAL" clId="{8DA07A7C-E3CD-43CC-8087-7AE7885FCE6B}" dt="2025-02-06T22:38:44.228" v="5071" actId="14100"/>
        <pc:sldMkLst>
          <pc:docMk/>
          <pc:sldMk cId="3450429156" sldId="284"/>
        </pc:sldMkLst>
      </pc:sldChg>
      <pc:sldChg chg="addSp modSp add mod modAnim">
        <pc:chgData name="Kim Faburada" userId="677dde0b-9c2e-4361-a3ca-e3c44cd9c8d2" providerId="ADAL" clId="{8DA07A7C-E3CD-43CC-8087-7AE7885FCE6B}" dt="2025-02-06T22:38:38.180" v="5070" actId="14100"/>
        <pc:sldMkLst>
          <pc:docMk/>
          <pc:sldMk cId="2970281145" sldId="285"/>
        </pc:sldMkLst>
      </pc:sldChg>
      <pc:sldChg chg="addSp delSp modSp add mod ord delAnim modAnim">
        <pc:chgData name="Kim Faburada" userId="677dde0b-9c2e-4361-a3ca-e3c44cd9c8d2" providerId="ADAL" clId="{8DA07A7C-E3CD-43CC-8087-7AE7885FCE6B}" dt="2025-02-06T22:39:46.422" v="5077" actId="2711"/>
        <pc:sldMkLst>
          <pc:docMk/>
          <pc:sldMk cId="2670110400" sldId="286"/>
        </pc:sldMkLst>
      </pc:sldChg>
      <pc:sldChg chg="addSp delSp modSp add mod delAnim modAnim">
        <pc:chgData name="Kim Faburada" userId="677dde0b-9c2e-4361-a3ca-e3c44cd9c8d2" providerId="ADAL" clId="{8DA07A7C-E3CD-43CC-8087-7AE7885FCE6B}" dt="2025-02-03T15:37:50.520" v="1925" actId="1076"/>
        <pc:sldMkLst>
          <pc:docMk/>
          <pc:sldMk cId="13510175" sldId="287"/>
        </pc:sldMkLst>
      </pc:sldChg>
      <pc:sldChg chg="addSp delSp modSp add mod">
        <pc:chgData name="Kim Faburada" userId="677dde0b-9c2e-4361-a3ca-e3c44cd9c8d2" providerId="ADAL" clId="{8DA07A7C-E3CD-43CC-8087-7AE7885FCE6B}" dt="2025-02-06T22:40:02.173" v="5080" actId="2711"/>
        <pc:sldMkLst>
          <pc:docMk/>
          <pc:sldMk cId="958928896" sldId="288"/>
        </pc:sldMkLst>
      </pc:sldChg>
      <pc:sldChg chg="modSp mod">
        <pc:chgData name="Kim Faburada" userId="677dde0b-9c2e-4361-a3ca-e3c44cd9c8d2" providerId="ADAL" clId="{8DA07A7C-E3CD-43CC-8087-7AE7885FCE6B}" dt="2025-02-06T22:40:10.223" v="5081" actId="2711"/>
        <pc:sldMkLst>
          <pc:docMk/>
          <pc:sldMk cId="1529551142" sldId="289"/>
        </pc:sldMkLst>
      </pc:sldChg>
      <pc:sldChg chg="modSp mod">
        <pc:chgData name="Kim Faburada" userId="677dde0b-9c2e-4361-a3ca-e3c44cd9c8d2" providerId="ADAL" clId="{8DA07A7C-E3CD-43CC-8087-7AE7885FCE6B}" dt="2025-02-06T22:40:16.841" v="5082" actId="2711"/>
        <pc:sldMkLst>
          <pc:docMk/>
          <pc:sldMk cId="241544201" sldId="291"/>
        </pc:sldMkLst>
      </pc:sldChg>
      <pc:sldChg chg="modSp mod">
        <pc:chgData name="Kim Faburada" userId="677dde0b-9c2e-4361-a3ca-e3c44cd9c8d2" providerId="ADAL" clId="{8DA07A7C-E3CD-43CC-8087-7AE7885FCE6B}" dt="2025-02-06T22:40:23.210" v="5083" actId="2711"/>
        <pc:sldMkLst>
          <pc:docMk/>
          <pc:sldMk cId="2153022835" sldId="292"/>
        </pc:sldMkLst>
      </pc:sldChg>
      <pc:sldChg chg="modSp">
        <pc:chgData name="Kim Faburada" userId="677dde0b-9c2e-4361-a3ca-e3c44cd9c8d2" providerId="ADAL" clId="{8DA07A7C-E3CD-43CC-8087-7AE7885FCE6B}" dt="2025-02-05T14:47:09.243" v="2076" actId="6549"/>
        <pc:sldMkLst>
          <pc:docMk/>
          <pc:sldMk cId="1951560561" sldId="293"/>
        </pc:sldMkLst>
      </pc:sldChg>
      <pc:sldChg chg="modSp mod">
        <pc:chgData name="Kim Faburada" userId="677dde0b-9c2e-4361-a3ca-e3c44cd9c8d2" providerId="ADAL" clId="{8DA07A7C-E3CD-43CC-8087-7AE7885FCE6B}" dt="2025-02-05T14:48:19.022" v="2113" actId="1036"/>
        <pc:sldMkLst>
          <pc:docMk/>
          <pc:sldMk cId="1035516222" sldId="298"/>
        </pc:sldMkLst>
      </pc:sldChg>
      <pc:sldChg chg="addSp delSp modSp mod modTransition delAnim modAnim">
        <pc:chgData name="Kim Faburada" userId="677dde0b-9c2e-4361-a3ca-e3c44cd9c8d2" providerId="ADAL" clId="{8DA07A7C-E3CD-43CC-8087-7AE7885FCE6B}" dt="2025-02-05T15:18:44.899" v="2815"/>
        <pc:sldMkLst>
          <pc:docMk/>
          <pc:sldMk cId="1571839432" sldId="299"/>
        </pc:sldMkLst>
      </pc:sldChg>
      <pc:sldChg chg="addSp delSp modSp add mod delAnim">
        <pc:chgData name="Kim Faburada" userId="677dde0b-9c2e-4361-a3ca-e3c44cd9c8d2" providerId="ADAL" clId="{8DA07A7C-E3CD-43CC-8087-7AE7885FCE6B}" dt="2025-02-06T22:39:31.235" v="5075" actId="1076"/>
        <pc:sldMkLst>
          <pc:docMk/>
          <pc:sldMk cId="3527329939" sldId="300"/>
        </pc:sldMkLst>
      </pc:sldChg>
      <pc:sldChg chg="add del">
        <pc:chgData name="Kim Faburada" userId="677dde0b-9c2e-4361-a3ca-e3c44cd9c8d2" providerId="ADAL" clId="{8DA07A7C-E3CD-43CC-8087-7AE7885FCE6B}" dt="2025-02-05T15:14:51.307" v="2569" actId="47"/>
        <pc:sldMkLst>
          <pc:docMk/>
          <pc:sldMk cId="509277166" sldId="301"/>
        </pc:sldMkLst>
      </pc:sldChg>
      <pc:sldChg chg="modSp add mod modTransition modAnim">
        <pc:chgData name="Kim Faburada" userId="677dde0b-9c2e-4361-a3ca-e3c44cd9c8d2" providerId="ADAL" clId="{8DA07A7C-E3CD-43CC-8087-7AE7885FCE6B}" dt="2025-02-05T15:22:24.688" v="2998" actId="207"/>
        <pc:sldMkLst>
          <pc:docMk/>
          <pc:sldMk cId="3679624834" sldId="301"/>
        </pc:sldMkLst>
      </pc:sldChg>
      <pc:sldChg chg="addSp modSp add mod modAnim">
        <pc:chgData name="Kim Faburada" userId="677dde0b-9c2e-4361-a3ca-e3c44cd9c8d2" providerId="ADAL" clId="{8DA07A7C-E3CD-43CC-8087-7AE7885FCE6B}" dt="2025-02-05T15:27:56.401" v="3136" actId="14100"/>
        <pc:sldMkLst>
          <pc:docMk/>
          <pc:sldMk cId="4070672174" sldId="302"/>
        </pc:sldMkLst>
      </pc:sldChg>
      <pc:sldChg chg="addSp delSp modSp add del mod addAnim delAnim modAnim">
        <pc:chgData name="Kim Faburada" userId="677dde0b-9c2e-4361-a3ca-e3c44cd9c8d2" providerId="ADAL" clId="{8DA07A7C-E3CD-43CC-8087-7AE7885FCE6B}" dt="2025-02-06T22:21:45.321" v="5028" actId="47"/>
        <pc:sldMkLst>
          <pc:docMk/>
          <pc:sldMk cId="518143053" sldId="303"/>
        </pc:sldMkLst>
      </pc:sldChg>
      <pc:sldChg chg="addSp delSp modSp add mod modAnim">
        <pc:chgData name="Kim Faburada" userId="677dde0b-9c2e-4361-a3ca-e3c44cd9c8d2" providerId="ADAL" clId="{8DA07A7C-E3CD-43CC-8087-7AE7885FCE6B}" dt="2025-02-05T15:48:16.431" v="3725" actId="20577"/>
        <pc:sldMkLst>
          <pc:docMk/>
          <pc:sldMk cId="42681143" sldId="304"/>
        </pc:sldMkLst>
      </pc:sldChg>
      <pc:sldChg chg="delSp modSp add mod delAnim modAnim">
        <pc:chgData name="Kim Faburada" userId="677dde0b-9c2e-4361-a3ca-e3c44cd9c8d2" providerId="ADAL" clId="{8DA07A7C-E3CD-43CC-8087-7AE7885FCE6B}" dt="2025-02-05T15:48:11.689" v="3719" actId="20577"/>
        <pc:sldMkLst>
          <pc:docMk/>
          <pc:sldMk cId="1114946048" sldId="305"/>
        </pc:sldMkLst>
      </pc:sldChg>
      <pc:sldChg chg="addSp modSp add mod modAnim">
        <pc:chgData name="Kim Faburada" userId="677dde0b-9c2e-4361-a3ca-e3c44cd9c8d2" providerId="ADAL" clId="{8DA07A7C-E3CD-43CC-8087-7AE7885FCE6B}" dt="2025-02-06T22:28:06.424" v="5037" actId="20577"/>
        <pc:sldMkLst>
          <pc:docMk/>
          <pc:sldMk cId="3837898697" sldId="306"/>
        </pc:sldMkLst>
      </pc:sldChg>
      <pc:sldChg chg="modSp add del mod">
        <pc:chgData name="Kim Faburada" userId="677dde0b-9c2e-4361-a3ca-e3c44cd9c8d2" providerId="ADAL" clId="{8DA07A7C-E3CD-43CC-8087-7AE7885FCE6B}" dt="2025-02-06T22:28:33.737" v="5038" actId="47"/>
        <pc:sldMkLst>
          <pc:docMk/>
          <pc:sldMk cId="4294705306" sldId="307"/>
        </pc:sldMkLst>
      </pc:sldChg>
      <pc:sldChg chg="addSp delSp modSp add mod delAnim modAnim">
        <pc:chgData name="Kim Faburada" userId="677dde0b-9c2e-4361-a3ca-e3c44cd9c8d2" providerId="ADAL" clId="{8DA07A7C-E3CD-43CC-8087-7AE7885FCE6B}" dt="2025-02-06T22:32:07.869" v="5057"/>
        <pc:sldMkLst>
          <pc:docMk/>
          <pc:sldMk cId="1051251124" sldId="308"/>
        </pc:sldMkLst>
      </pc:sldChg>
      <pc:sldChg chg="delSp modSp add mod modTransition modAnim">
        <pc:chgData name="Kim Faburada" userId="677dde0b-9c2e-4361-a3ca-e3c44cd9c8d2" providerId="ADAL" clId="{8DA07A7C-E3CD-43CC-8087-7AE7885FCE6B}" dt="2025-02-06T22:31:43.876" v="5055" actId="1076"/>
        <pc:sldMkLst>
          <pc:docMk/>
          <pc:sldMk cId="4056591112" sldId="309"/>
        </pc:sldMkLst>
      </pc:sldChg>
      <pc:sldChg chg="addSp delSp modSp add mod">
        <pc:chgData name="Kim Faburada" userId="677dde0b-9c2e-4361-a3ca-e3c44cd9c8d2" providerId="ADAL" clId="{8DA07A7C-E3CD-43CC-8087-7AE7885FCE6B}" dt="2025-02-06T22:32:35.389" v="5059"/>
        <pc:sldMkLst>
          <pc:docMk/>
          <pc:sldMk cId="2277445954" sldId="310"/>
        </pc:sldMkLst>
      </pc:sldChg>
      <pc:sldChg chg="addSp delSp modSp add mod modAnim">
        <pc:chgData name="Kim Faburada" userId="677dde0b-9c2e-4361-a3ca-e3c44cd9c8d2" providerId="ADAL" clId="{8DA07A7C-E3CD-43CC-8087-7AE7885FCE6B}" dt="2025-02-05T16:14:54.946" v="4553" actId="207"/>
        <pc:sldMkLst>
          <pc:docMk/>
          <pc:sldMk cId="1478800037" sldId="311"/>
        </pc:sldMkLst>
      </pc:sldChg>
      <pc:sldChg chg="modSp add mod modAnim">
        <pc:chgData name="Kim Faburada" userId="677dde0b-9c2e-4361-a3ca-e3c44cd9c8d2" providerId="ADAL" clId="{8DA07A7C-E3CD-43CC-8087-7AE7885FCE6B}" dt="2025-02-05T16:15:06.946" v="4555" actId="1076"/>
        <pc:sldMkLst>
          <pc:docMk/>
          <pc:sldMk cId="233920448" sldId="312"/>
        </pc:sldMkLst>
      </pc:sldChg>
      <pc:sldChg chg="addSp delSp modSp add mod delAnim modAnim">
        <pc:chgData name="Kim Faburada" userId="677dde0b-9c2e-4361-a3ca-e3c44cd9c8d2" providerId="ADAL" clId="{8DA07A7C-E3CD-43CC-8087-7AE7885FCE6B}" dt="2025-02-05T16:17:41.705" v="4657"/>
        <pc:sldMkLst>
          <pc:docMk/>
          <pc:sldMk cId="1778136822" sldId="313"/>
        </pc:sldMkLst>
      </pc:sldChg>
      <pc:sldChg chg="delSp modSp add mod delAnim modAnim">
        <pc:chgData name="Kim Faburada" userId="677dde0b-9c2e-4361-a3ca-e3c44cd9c8d2" providerId="ADAL" clId="{8DA07A7C-E3CD-43CC-8087-7AE7885FCE6B}" dt="2025-02-05T16:24:06.082" v="5027" actId="1076"/>
        <pc:sldMkLst>
          <pc:docMk/>
          <pc:sldMk cId="1559107803" sldId="314"/>
        </pc:sldMkLst>
      </pc:sldChg>
    </pc:docChg>
  </pc:docChgLst>
  <pc:docChgLst>
    <pc:chgData name="Kim Faburada" userId="677dde0b-9c2e-4361-a3ca-e3c44cd9c8d2" providerId="ADAL" clId="{1F00D1B4-A5C3-42A5-BE6C-E1600A4194AE}"/>
    <pc:docChg chg="undo custSel addSld delSld modSld">
      <pc:chgData name="Kim Faburada" userId="677dde0b-9c2e-4361-a3ca-e3c44cd9c8d2" providerId="ADAL" clId="{1F00D1B4-A5C3-42A5-BE6C-E1600A4194AE}" dt="2025-02-18T08:44:16.097" v="1843" actId="20577"/>
      <pc:docMkLst>
        <pc:docMk/>
      </pc:docMkLst>
      <pc:sldChg chg="del modTransition">
        <pc:chgData name="Kim Faburada" userId="677dde0b-9c2e-4361-a3ca-e3c44cd9c8d2" providerId="ADAL" clId="{1F00D1B4-A5C3-42A5-BE6C-E1600A4194AE}" dt="2025-02-18T04:33:17.751" v="963" actId="47"/>
        <pc:sldMkLst>
          <pc:docMk/>
          <pc:sldMk cId="2139105354" sldId="266"/>
        </pc:sldMkLst>
      </pc:sldChg>
      <pc:sldChg chg="addSp modSp mod">
        <pc:chgData name="Kim Faburada" userId="677dde0b-9c2e-4361-a3ca-e3c44cd9c8d2" providerId="ADAL" clId="{1F00D1B4-A5C3-42A5-BE6C-E1600A4194AE}" dt="2025-02-18T07:18:17.473" v="1190" actId="1076"/>
        <pc:sldMkLst>
          <pc:docMk/>
          <pc:sldMk cId="2868970873" sldId="267"/>
        </pc:sldMkLst>
      </pc:sldChg>
      <pc:sldChg chg="modSp mod modTransition">
        <pc:chgData name="Kim Faburada" userId="677dde0b-9c2e-4361-a3ca-e3c44cd9c8d2" providerId="ADAL" clId="{1F00D1B4-A5C3-42A5-BE6C-E1600A4194AE}" dt="2025-02-18T04:32:55.234" v="961"/>
        <pc:sldMkLst>
          <pc:docMk/>
          <pc:sldMk cId="1837163118" sldId="279"/>
        </pc:sldMkLst>
      </pc:sldChg>
      <pc:sldChg chg="del">
        <pc:chgData name="Kim Faburada" userId="677dde0b-9c2e-4361-a3ca-e3c44cd9c8d2" providerId="ADAL" clId="{1F00D1B4-A5C3-42A5-BE6C-E1600A4194AE}" dt="2025-02-18T02:22:40.121" v="229" actId="47"/>
        <pc:sldMkLst>
          <pc:docMk/>
          <pc:sldMk cId="2909285902" sldId="281"/>
        </pc:sldMkLst>
      </pc:sldChg>
      <pc:sldChg chg="modSp mod modTransition">
        <pc:chgData name="Kim Faburada" userId="677dde0b-9c2e-4361-a3ca-e3c44cd9c8d2" providerId="ADAL" clId="{1F00D1B4-A5C3-42A5-BE6C-E1600A4194AE}" dt="2025-02-18T04:32:53.479" v="960"/>
        <pc:sldMkLst>
          <pc:docMk/>
          <pc:sldMk cId="4264063829" sldId="282"/>
        </pc:sldMkLst>
      </pc:sldChg>
      <pc:sldChg chg="modSp mod modTransition modAnim">
        <pc:chgData name="Kim Faburada" userId="677dde0b-9c2e-4361-a3ca-e3c44cd9c8d2" providerId="ADAL" clId="{1F00D1B4-A5C3-42A5-BE6C-E1600A4194AE}" dt="2025-02-18T04:32:41.329" v="959"/>
        <pc:sldMkLst>
          <pc:docMk/>
          <pc:sldMk cId="1993638195" sldId="283"/>
        </pc:sldMkLst>
      </pc:sldChg>
      <pc:sldChg chg="modSp mod modTransition modAnim">
        <pc:chgData name="Kim Faburada" userId="677dde0b-9c2e-4361-a3ca-e3c44cd9c8d2" providerId="ADAL" clId="{1F00D1B4-A5C3-42A5-BE6C-E1600A4194AE}" dt="2025-02-18T04:32:39.364" v="958"/>
        <pc:sldMkLst>
          <pc:docMk/>
          <pc:sldMk cId="2189799116" sldId="284"/>
        </pc:sldMkLst>
      </pc:sldChg>
      <pc:sldChg chg="del">
        <pc:chgData name="Kim Faburada" userId="677dde0b-9c2e-4361-a3ca-e3c44cd9c8d2" providerId="ADAL" clId="{1F00D1B4-A5C3-42A5-BE6C-E1600A4194AE}" dt="2025-02-18T02:22:34.410" v="228" actId="47"/>
        <pc:sldMkLst>
          <pc:docMk/>
          <pc:sldMk cId="1578617965" sldId="285"/>
        </pc:sldMkLst>
      </pc:sldChg>
      <pc:sldChg chg="addSp delSp modSp add mod modTransition modAnim">
        <pc:chgData name="Kim Faburada" userId="677dde0b-9c2e-4361-a3ca-e3c44cd9c8d2" providerId="ADAL" clId="{1F00D1B4-A5C3-42A5-BE6C-E1600A4194AE}" dt="2025-02-18T07:22:24.441" v="1219"/>
        <pc:sldMkLst>
          <pc:docMk/>
          <pc:sldMk cId="3869017509" sldId="285"/>
        </pc:sldMkLst>
      </pc:sldChg>
      <pc:sldChg chg="addSp delSp modSp add mod modTransition delAnim">
        <pc:chgData name="Kim Faburada" userId="677dde0b-9c2e-4361-a3ca-e3c44cd9c8d2" providerId="ADAL" clId="{1F00D1B4-A5C3-42A5-BE6C-E1600A4194AE}" dt="2025-02-18T04:32:35.839" v="956"/>
        <pc:sldMkLst>
          <pc:docMk/>
          <pc:sldMk cId="1786358703" sldId="286"/>
        </pc:sldMkLst>
      </pc:sldChg>
      <pc:sldChg chg="addSp delSp modSp add mod modTransition delAnim modAnim modNotesTx">
        <pc:chgData name="Kim Faburada" userId="677dde0b-9c2e-4361-a3ca-e3c44cd9c8d2" providerId="ADAL" clId="{1F00D1B4-A5C3-42A5-BE6C-E1600A4194AE}" dt="2025-02-18T08:44:16.097" v="1843" actId="20577"/>
        <pc:sldMkLst>
          <pc:docMk/>
          <pc:sldMk cId="3821968739" sldId="287"/>
        </pc:sldMkLst>
      </pc:sldChg>
      <pc:sldChg chg="addSp delSp modSp add del mod delAnim">
        <pc:chgData name="Kim Faburada" userId="677dde0b-9c2e-4361-a3ca-e3c44cd9c8d2" providerId="ADAL" clId="{1F00D1B4-A5C3-42A5-BE6C-E1600A4194AE}" dt="2025-02-18T07:26:00.257" v="1387" actId="47"/>
        <pc:sldMkLst>
          <pc:docMk/>
          <pc:sldMk cId="4258838510" sldId="288"/>
        </pc:sldMkLst>
      </pc:sldChg>
      <pc:sldChg chg="delSp modSp add del mod">
        <pc:chgData name="Kim Faburada" userId="677dde0b-9c2e-4361-a3ca-e3c44cd9c8d2" providerId="ADAL" clId="{1F00D1B4-A5C3-42A5-BE6C-E1600A4194AE}" dt="2025-02-18T07:26:02.966" v="1388" actId="47"/>
        <pc:sldMkLst>
          <pc:docMk/>
          <pc:sldMk cId="2836737417" sldId="289"/>
        </pc:sldMkLst>
      </pc:sldChg>
      <pc:sldChg chg="modSp add del mod">
        <pc:chgData name="Kim Faburada" userId="677dde0b-9c2e-4361-a3ca-e3c44cd9c8d2" providerId="ADAL" clId="{1F00D1B4-A5C3-42A5-BE6C-E1600A4194AE}" dt="2025-02-18T07:26:06.339" v="1389" actId="47"/>
        <pc:sldMkLst>
          <pc:docMk/>
          <pc:sldMk cId="3512530093" sldId="290"/>
        </pc:sldMkLst>
      </pc:sldChg>
      <pc:sldChg chg="addSp delSp modSp add mod modAnim modNotesTx">
        <pc:chgData name="Kim Faburada" userId="677dde0b-9c2e-4361-a3ca-e3c44cd9c8d2" providerId="ADAL" clId="{1F00D1B4-A5C3-42A5-BE6C-E1600A4194AE}" dt="2025-02-18T08:24:00.817" v="1593" actId="6549"/>
        <pc:sldMkLst>
          <pc:docMk/>
          <pc:sldMk cId="927992287" sldId="291"/>
        </pc:sldMkLst>
      </pc:sldChg>
      <pc:sldChg chg="addSp delSp modSp add mod delAnim modNotesTx">
        <pc:chgData name="Kim Faburada" userId="677dde0b-9c2e-4361-a3ca-e3c44cd9c8d2" providerId="ADAL" clId="{1F00D1B4-A5C3-42A5-BE6C-E1600A4194AE}" dt="2025-02-18T08:23:56.579" v="1592" actId="6549"/>
        <pc:sldMkLst>
          <pc:docMk/>
          <pc:sldMk cId="560269509" sldId="292"/>
        </pc:sldMkLst>
      </pc:sldChg>
      <pc:sldChg chg="addSp delSp modSp add mod modNotesTx">
        <pc:chgData name="Kim Faburada" userId="677dde0b-9c2e-4361-a3ca-e3c44cd9c8d2" providerId="ADAL" clId="{1F00D1B4-A5C3-42A5-BE6C-E1600A4194AE}" dt="2025-02-18T08:23:53.449" v="1591" actId="6549"/>
        <pc:sldMkLst>
          <pc:docMk/>
          <pc:sldMk cId="567946270" sldId="293"/>
        </pc:sldMkLst>
      </pc:sldChg>
      <pc:sldChg chg="addSp delSp modSp add mod modNotesTx">
        <pc:chgData name="Kim Faburada" userId="677dde0b-9c2e-4361-a3ca-e3c44cd9c8d2" providerId="ADAL" clId="{1F00D1B4-A5C3-42A5-BE6C-E1600A4194AE}" dt="2025-02-18T08:23:50.127" v="1590" actId="6549"/>
        <pc:sldMkLst>
          <pc:docMk/>
          <pc:sldMk cId="940214174" sldId="294"/>
        </pc:sldMkLst>
      </pc:sldChg>
      <pc:sldChg chg="addSp delSp modSp add mod modNotesTx">
        <pc:chgData name="Kim Faburada" userId="677dde0b-9c2e-4361-a3ca-e3c44cd9c8d2" providerId="ADAL" clId="{1F00D1B4-A5C3-42A5-BE6C-E1600A4194AE}" dt="2025-02-18T08:23:45.926" v="1589" actId="6549"/>
        <pc:sldMkLst>
          <pc:docMk/>
          <pc:sldMk cId="3498033082" sldId="295"/>
        </pc:sldMkLst>
      </pc:sldChg>
      <pc:sldChg chg="addSp delSp modSp add mod modAnim modNotesTx">
        <pc:chgData name="Kim Faburada" userId="677dde0b-9c2e-4361-a3ca-e3c44cd9c8d2" providerId="ADAL" clId="{1F00D1B4-A5C3-42A5-BE6C-E1600A4194AE}" dt="2025-02-18T08:23:41.160" v="1588" actId="6549"/>
        <pc:sldMkLst>
          <pc:docMk/>
          <pc:sldMk cId="1597522010" sldId="296"/>
        </pc:sldMkLst>
      </pc:sldChg>
      <pc:sldChg chg="addSp delSp modSp add mod delAnim modNotesTx">
        <pc:chgData name="Kim Faburada" userId="677dde0b-9c2e-4361-a3ca-e3c44cd9c8d2" providerId="ADAL" clId="{1F00D1B4-A5C3-42A5-BE6C-E1600A4194AE}" dt="2025-02-18T08:23:35.824" v="1587" actId="6549"/>
        <pc:sldMkLst>
          <pc:docMk/>
          <pc:sldMk cId="2915690920" sldId="297"/>
        </pc:sldMkLst>
      </pc:sldChg>
      <pc:sldChg chg="delSp modSp add mod modAnim modNotesTx">
        <pc:chgData name="Kim Faburada" userId="677dde0b-9c2e-4361-a3ca-e3c44cd9c8d2" providerId="ADAL" clId="{1F00D1B4-A5C3-42A5-BE6C-E1600A4194AE}" dt="2025-02-18T08:23:32.559" v="1586" actId="6549"/>
        <pc:sldMkLst>
          <pc:docMk/>
          <pc:sldMk cId="1134275860" sldId="298"/>
        </pc:sldMkLst>
      </pc:sldChg>
      <pc:sldChg chg="add modNotesTx">
        <pc:chgData name="Kim Faburada" userId="677dde0b-9c2e-4361-a3ca-e3c44cd9c8d2" providerId="ADAL" clId="{1F00D1B4-A5C3-42A5-BE6C-E1600A4194AE}" dt="2025-02-18T08:23:29.902" v="1585" actId="6549"/>
        <pc:sldMkLst>
          <pc:docMk/>
          <pc:sldMk cId="1279637119" sldId="299"/>
        </pc:sldMkLst>
      </pc:sldChg>
      <pc:sldChg chg="addSp delSp modSp add mod modNotesTx">
        <pc:chgData name="Kim Faburada" userId="677dde0b-9c2e-4361-a3ca-e3c44cd9c8d2" providerId="ADAL" clId="{1F00D1B4-A5C3-42A5-BE6C-E1600A4194AE}" dt="2025-02-18T08:23:27.040" v="1584" actId="6549"/>
        <pc:sldMkLst>
          <pc:docMk/>
          <pc:sldMk cId="152595107" sldId="300"/>
        </pc:sldMkLst>
      </pc:sldChg>
      <pc:sldChg chg="modSp add mod modAnim modNotesTx">
        <pc:chgData name="Kim Faburada" userId="677dde0b-9c2e-4361-a3ca-e3c44cd9c8d2" providerId="ADAL" clId="{1F00D1B4-A5C3-42A5-BE6C-E1600A4194AE}" dt="2025-02-18T08:23:22.379" v="1583" actId="6549"/>
        <pc:sldMkLst>
          <pc:docMk/>
          <pc:sldMk cId="448090197" sldId="301"/>
        </pc:sldMkLst>
      </pc:sldChg>
      <pc:sldChg chg="modSp add mod modNotesTx">
        <pc:chgData name="Kim Faburada" userId="677dde0b-9c2e-4361-a3ca-e3c44cd9c8d2" providerId="ADAL" clId="{1F00D1B4-A5C3-42A5-BE6C-E1600A4194AE}" dt="2025-02-18T08:23:19.053" v="1582" actId="6549"/>
        <pc:sldMkLst>
          <pc:docMk/>
          <pc:sldMk cId="1826053510" sldId="302"/>
        </pc:sldMkLst>
      </pc:sldChg>
      <pc:sldChg chg="modSp add mod modAnim">
        <pc:chgData name="Kim Faburada" userId="677dde0b-9c2e-4361-a3ca-e3c44cd9c8d2" providerId="ADAL" clId="{1F00D1B4-A5C3-42A5-BE6C-E1600A4194AE}" dt="2025-02-18T08:26:00.735" v="1633" actId="6549"/>
        <pc:sldMkLst>
          <pc:docMk/>
          <pc:sldMk cId="3052637720" sldId="303"/>
        </pc:sldMkLst>
      </pc:sldChg>
      <pc:sldChg chg="addSp modSp add mod modAnim">
        <pc:chgData name="Kim Faburada" userId="677dde0b-9c2e-4361-a3ca-e3c44cd9c8d2" providerId="ADAL" clId="{1F00D1B4-A5C3-42A5-BE6C-E1600A4194AE}" dt="2025-02-18T08:43:38.336" v="1811"/>
        <pc:sldMkLst>
          <pc:docMk/>
          <pc:sldMk cId="3780064651" sldId="304"/>
        </pc:sldMkLst>
      </pc:sldChg>
      <pc:sldChg chg="modSp add mod">
        <pc:chgData name="Kim Faburada" userId="677dde0b-9c2e-4361-a3ca-e3c44cd9c8d2" providerId="ADAL" clId="{1F00D1B4-A5C3-42A5-BE6C-E1600A4194AE}" dt="2025-02-18T08:31:20.127" v="1689" actId="6549"/>
        <pc:sldMkLst>
          <pc:docMk/>
          <pc:sldMk cId="2946055021" sldId="305"/>
        </pc:sldMkLst>
      </pc:sldChg>
      <pc:sldChg chg="modSp add mod">
        <pc:chgData name="Kim Faburada" userId="677dde0b-9c2e-4361-a3ca-e3c44cd9c8d2" providerId="ADAL" clId="{1F00D1B4-A5C3-42A5-BE6C-E1600A4194AE}" dt="2025-02-18T08:33:54.926" v="1732" actId="108"/>
        <pc:sldMkLst>
          <pc:docMk/>
          <pc:sldMk cId="3626498823" sldId="306"/>
        </pc:sldMkLst>
      </pc:sldChg>
      <pc:sldChg chg="addSp delSp modSp add mod delAnim">
        <pc:chgData name="Kim Faburada" userId="677dde0b-9c2e-4361-a3ca-e3c44cd9c8d2" providerId="ADAL" clId="{1F00D1B4-A5C3-42A5-BE6C-E1600A4194AE}" dt="2025-02-18T08:35:34.560" v="1772" actId="14100"/>
        <pc:sldMkLst>
          <pc:docMk/>
          <pc:sldMk cId="4157909683" sldId="307"/>
        </pc:sldMkLst>
      </pc:sldChg>
      <pc:sldChg chg="addSp delSp modSp add mod">
        <pc:chgData name="Kim Faburada" userId="677dde0b-9c2e-4361-a3ca-e3c44cd9c8d2" providerId="ADAL" clId="{1F00D1B4-A5C3-42A5-BE6C-E1600A4194AE}" dt="2025-02-18T08:40:22.261" v="1791" actId="14100"/>
        <pc:sldMkLst>
          <pc:docMk/>
          <pc:sldMk cId="3064845370" sldId="308"/>
        </pc:sldMkLst>
      </pc:sldChg>
      <pc:sldChg chg="add">
        <pc:chgData name="Kim Faburada" userId="677dde0b-9c2e-4361-a3ca-e3c44cd9c8d2" providerId="ADAL" clId="{1F00D1B4-A5C3-42A5-BE6C-E1600A4194AE}" dt="2025-02-18T08:40:38.391" v="1792" actId="2890"/>
        <pc:sldMkLst>
          <pc:docMk/>
          <pc:sldMk cId="1372041519" sldId="309"/>
        </pc:sldMkLst>
      </pc:sldChg>
    </pc:docChg>
  </pc:docChgLst>
  <pc:docChgLst>
    <pc:chgData name="Kim Faburada" userId="677dde0b-9c2e-4361-a3ca-e3c44cd9c8d2" providerId="ADAL" clId="{B55F80F6-B7EE-488B-8F17-B9FD0CC4DD89}"/>
    <pc:docChg chg="undo custSel addSld delSld modSld sldOrd delSection modSection">
      <pc:chgData name="Kim Faburada" userId="677dde0b-9c2e-4361-a3ca-e3c44cd9c8d2" providerId="ADAL" clId="{B55F80F6-B7EE-488B-8F17-B9FD0CC4DD89}" dt="2025-01-20T22:25:44.805" v="1931" actId="20577"/>
      <pc:docMkLst>
        <pc:docMk/>
      </pc:docMkLst>
      <pc:sldChg chg="addSp delSp modSp mod">
        <pc:chgData name="Kim Faburada" userId="677dde0b-9c2e-4361-a3ca-e3c44cd9c8d2" providerId="ADAL" clId="{B55F80F6-B7EE-488B-8F17-B9FD0CC4DD89}" dt="2025-01-19T06:46:42.373" v="55" actId="478"/>
        <pc:sldMkLst>
          <pc:docMk/>
          <pc:sldMk cId="3895844771" sldId="256"/>
        </pc:sldMkLst>
        <pc:spChg chg="mod">
          <ac:chgData name="Kim Faburada" userId="677dde0b-9c2e-4361-a3ca-e3c44cd9c8d2" providerId="ADAL" clId="{B55F80F6-B7EE-488B-8F17-B9FD0CC4DD89}" dt="2025-01-19T06:46:39.711" v="54" actId="14100"/>
          <ac:spMkLst>
            <pc:docMk/>
            <pc:sldMk cId="3895844771" sldId="256"/>
            <ac:spMk id="2" creationId="{B8D8A36A-FCB5-880E-98D6-68A3664E2902}"/>
          </ac:spMkLst>
        </pc:spChg>
      </pc:sldChg>
      <pc:sldChg chg="addSp delSp modSp mod delAnim modAnim">
        <pc:chgData name="Kim Faburada" userId="677dde0b-9c2e-4361-a3ca-e3c44cd9c8d2" providerId="ADAL" clId="{B55F80F6-B7EE-488B-8F17-B9FD0CC4DD89}" dt="2025-01-19T06:56:52.121" v="405"/>
        <pc:sldMkLst>
          <pc:docMk/>
          <pc:sldMk cId="4084247872" sldId="259"/>
        </pc:sldMkLst>
      </pc:sldChg>
      <pc:sldChg chg="addSp delSp modSp mod addAnim delAnim modAnim">
        <pc:chgData name="Kim Faburada" userId="677dde0b-9c2e-4361-a3ca-e3c44cd9c8d2" providerId="ADAL" clId="{B55F80F6-B7EE-488B-8F17-B9FD0CC4DD89}" dt="2025-01-20T22:25:44.805" v="1931" actId="20577"/>
        <pc:sldMkLst>
          <pc:docMk/>
          <pc:sldMk cId="1992916849" sldId="261"/>
        </pc:sldMkLst>
      </pc:sldChg>
      <pc:sldChg chg="addSp delSp modSp mod modShow">
        <pc:chgData name="Kim Faburada" userId="677dde0b-9c2e-4361-a3ca-e3c44cd9c8d2" providerId="ADAL" clId="{B55F80F6-B7EE-488B-8F17-B9FD0CC4DD89}" dt="2025-01-20T22:12:21.097" v="1197" actId="1076"/>
        <pc:sldMkLst>
          <pc:docMk/>
          <pc:sldMk cId="1361121227" sldId="265"/>
        </pc:sldMkLst>
      </pc:sldChg>
      <pc:sldChg chg="modSp mod">
        <pc:chgData name="Kim Faburada" userId="677dde0b-9c2e-4361-a3ca-e3c44cd9c8d2" providerId="ADAL" clId="{B55F80F6-B7EE-488B-8F17-B9FD0CC4DD89}" dt="2025-01-19T06:48:51.500" v="154" actId="20577"/>
        <pc:sldMkLst>
          <pc:docMk/>
          <pc:sldMk cId="256498271" sldId="268"/>
        </pc:sldMkLst>
      </pc:sldChg>
      <pc:sldChg chg="modSp">
        <pc:chgData name="Kim Faburada" userId="677dde0b-9c2e-4361-a3ca-e3c44cd9c8d2" providerId="ADAL" clId="{B55F80F6-B7EE-488B-8F17-B9FD0CC4DD89}" dt="2025-01-20T22:22:46.765" v="1844" actId="20577"/>
        <pc:sldMkLst>
          <pc:docMk/>
          <pc:sldMk cId="2431107393" sldId="269"/>
        </pc:sldMkLst>
      </pc:sldChg>
      <pc:sldChg chg="del mod modShow">
        <pc:chgData name="Kim Faburada" userId="677dde0b-9c2e-4361-a3ca-e3c44cd9c8d2" providerId="ADAL" clId="{B55F80F6-B7EE-488B-8F17-B9FD0CC4DD89}" dt="2025-01-20T22:12:31.553" v="1198" actId="47"/>
        <pc:sldMkLst>
          <pc:docMk/>
          <pc:sldMk cId="4227278512" sldId="276"/>
        </pc:sldMkLst>
      </pc:sldChg>
      <pc:sldChg chg="del">
        <pc:chgData name="Kim Faburada" userId="677dde0b-9c2e-4361-a3ca-e3c44cd9c8d2" providerId="ADAL" clId="{B55F80F6-B7EE-488B-8F17-B9FD0CC4DD89}" dt="2025-01-20T22:22:57.165" v="1845" actId="18676"/>
        <pc:sldMkLst>
          <pc:docMk/>
          <pc:sldMk cId="91713547" sldId="277"/>
        </pc:sldMkLst>
      </pc:sldChg>
      <pc:sldChg chg="addSp delSp modSp add mod delAnim modAnim">
        <pc:chgData name="Kim Faburada" userId="677dde0b-9c2e-4361-a3ca-e3c44cd9c8d2" providerId="ADAL" clId="{B55F80F6-B7EE-488B-8F17-B9FD0CC4DD89}" dt="2025-01-20T21:39:02.475" v="740" actId="20577"/>
        <pc:sldMkLst>
          <pc:docMk/>
          <pc:sldMk cId="969203929" sldId="278"/>
        </pc:sldMkLst>
      </pc:sldChg>
      <pc:sldChg chg="addSp delSp modSp add mod delAnim">
        <pc:chgData name="Kim Faburada" userId="677dde0b-9c2e-4361-a3ca-e3c44cd9c8d2" providerId="ADAL" clId="{B55F80F6-B7EE-488B-8F17-B9FD0CC4DD89}" dt="2025-01-20T21:32:36.773" v="731" actId="1076"/>
        <pc:sldMkLst>
          <pc:docMk/>
          <pc:sldMk cId="2934592309" sldId="279"/>
        </pc:sldMkLst>
      </pc:sldChg>
      <pc:sldChg chg="addSp delSp modSp add mod ord delAnim modAnim">
        <pc:chgData name="Kim Faburada" userId="677dde0b-9c2e-4361-a3ca-e3c44cd9c8d2" providerId="ADAL" clId="{B55F80F6-B7EE-488B-8F17-B9FD0CC4DD89}" dt="2025-01-20T21:51:05.588" v="781"/>
        <pc:sldMkLst>
          <pc:docMk/>
          <pc:sldMk cId="866445208" sldId="280"/>
        </pc:sldMkLst>
      </pc:sldChg>
      <pc:sldChg chg="addSp delSp modSp add mod delAnim modAnim">
        <pc:chgData name="Kim Faburada" userId="677dde0b-9c2e-4361-a3ca-e3c44cd9c8d2" providerId="ADAL" clId="{B55F80F6-B7EE-488B-8F17-B9FD0CC4DD89}" dt="2025-01-20T21:54:46.335" v="826"/>
        <pc:sldMkLst>
          <pc:docMk/>
          <pc:sldMk cId="1008313047" sldId="281"/>
        </pc:sldMkLst>
      </pc:sldChg>
      <pc:sldChg chg="modSp add mod">
        <pc:chgData name="Kim Faburada" userId="677dde0b-9c2e-4361-a3ca-e3c44cd9c8d2" providerId="ADAL" clId="{B55F80F6-B7EE-488B-8F17-B9FD0CC4DD89}" dt="2025-01-20T21:55:51.586" v="835" actId="1076"/>
        <pc:sldMkLst>
          <pc:docMk/>
          <pc:sldMk cId="2381703539" sldId="282"/>
        </pc:sldMkLst>
      </pc:sldChg>
      <pc:sldChg chg="modSp add mod">
        <pc:chgData name="Kim Faburada" userId="677dde0b-9c2e-4361-a3ca-e3c44cd9c8d2" providerId="ADAL" clId="{B55F80F6-B7EE-488B-8F17-B9FD0CC4DD89}" dt="2025-01-20T21:56:49.628" v="844" actId="1076"/>
        <pc:sldMkLst>
          <pc:docMk/>
          <pc:sldMk cId="239322404" sldId="283"/>
        </pc:sldMkLst>
      </pc:sldChg>
      <pc:sldChg chg="modSp add mod">
        <pc:chgData name="Kim Faburada" userId="677dde0b-9c2e-4361-a3ca-e3c44cd9c8d2" providerId="ADAL" clId="{B55F80F6-B7EE-488B-8F17-B9FD0CC4DD89}" dt="2025-01-20T21:57:49.908" v="852" actId="108"/>
        <pc:sldMkLst>
          <pc:docMk/>
          <pc:sldMk cId="3674944416" sldId="284"/>
        </pc:sldMkLst>
      </pc:sldChg>
      <pc:sldChg chg="addSp delSp modSp add mod delAnim">
        <pc:chgData name="Kim Faburada" userId="677dde0b-9c2e-4361-a3ca-e3c44cd9c8d2" providerId="ADAL" clId="{B55F80F6-B7EE-488B-8F17-B9FD0CC4DD89}" dt="2025-01-20T21:59:47.827" v="877" actId="12"/>
        <pc:sldMkLst>
          <pc:docMk/>
          <pc:sldMk cId="3357510829" sldId="285"/>
        </pc:sldMkLst>
      </pc:sldChg>
      <pc:sldChg chg="modSp add mod">
        <pc:chgData name="Kim Faburada" userId="677dde0b-9c2e-4361-a3ca-e3c44cd9c8d2" providerId="ADAL" clId="{B55F80F6-B7EE-488B-8F17-B9FD0CC4DD89}" dt="2025-01-20T22:00:53.274" v="887" actId="1076"/>
        <pc:sldMkLst>
          <pc:docMk/>
          <pc:sldMk cId="3385864827" sldId="286"/>
        </pc:sldMkLst>
      </pc:sldChg>
      <pc:sldChg chg="modSp add mod">
        <pc:chgData name="Kim Faburada" userId="677dde0b-9c2e-4361-a3ca-e3c44cd9c8d2" providerId="ADAL" clId="{B55F80F6-B7EE-488B-8F17-B9FD0CC4DD89}" dt="2025-01-20T22:02:27.330" v="897" actId="1076"/>
        <pc:sldMkLst>
          <pc:docMk/>
          <pc:sldMk cId="3845393726" sldId="287"/>
        </pc:sldMkLst>
      </pc:sldChg>
      <pc:sldChg chg="delSp modSp add mod">
        <pc:chgData name="Kim Faburada" userId="677dde0b-9c2e-4361-a3ca-e3c44cd9c8d2" providerId="ADAL" clId="{B55F80F6-B7EE-488B-8F17-B9FD0CC4DD89}" dt="2025-01-20T22:03:36.482" v="911" actId="1076"/>
        <pc:sldMkLst>
          <pc:docMk/>
          <pc:sldMk cId="243056751" sldId="288"/>
        </pc:sldMkLst>
      </pc:sldChg>
      <pc:sldChg chg="modSp add mod">
        <pc:chgData name="Kim Faburada" userId="677dde0b-9c2e-4361-a3ca-e3c44cd9c8d2" providerId="ADAL" clId="{B55F80F6-B7EE-488B-8F17-B9FD0CC4DD89}" dt="2025-01-20T22:04:15.818" v="917" actId="1076"/>
        <pc:sldMkLst>
          <pc:docMk/>
          <pc:sldMk cId="2724146192" sldId="289"/>
        </pc:sldMkLst>
      </pc:sldChg>
      <pc:sldChg chg="delSp modSp add mod delAnim">
        <pc:chgData name="Kim Faburada" userId="677dde0b-9c2e-4361-a3ca-e3c44cd9c8d2" providerId="ADAL" clId="{B55F80F6-B7EE-488B-8F17-B9FD0CC4DD89}" dt="2025-01-20T22:04:37.145" v="922" actId="1076"/>
        <pc:sldMkLst>
          <pc:docMk/>
          <pc:sldMk cId="115764221" sldId="290"/>
        </pc:sldMkLst>
      </pc:sldChg>
      <pc:sldChg chg="addSp delSp modSp add mod">
        <pc:chgData name="Kim Faburada" userId="677dde0b-9c2e-4361-a3ca-e3c44cd9c8d2" providerId="ADAL" clId="{B55F80F6-B7EE-488B-8F17-B9FD0CC4DD89}" dt="2025-01-20T22:14:16.724" v="1378" actId="478"/>
        <pc:sldMkLst>
          <pc:docMk/>
          <pc:sldMk cId="444453951" sldId="291"/>
        </pc:sldMkLst>
      </pc:sldChg>
      <pc:sldChg chg="addSp delSp modSp add mod">
        <pc:chgData name="Kim Faburada" userId="677dde0b-9c2e-4361-a3ca-e3c44cd9c8d2" providerId="ADAL" clId="{B55F80F6-B7EE-488B-8F17-B9FD0CC4DD89}" dt="2025-01-20T22:18:57.241" v="1660" actId="12"/>
        <pc:sldMkLst>
          <pc:docMk/>
          <pc:sldMk cId="2645677221" sldId="292"/>
        </pc:sldMkLst>
      </pc:sldChg>
      <pc:sldChg chg="delSp modSp add mod">
        <pc:chgData name="Kim Faburada" userId="677dde0b-9c2e-4361-a3ca-e3c44cd9c8d2" providerId="ADAL" clId="{B55F80F6-B7EE-488B-8F17-B9FD0CC4DD89}" dt="2025-01-20T22:19:02.954" v="1661" actId="12"/>
        <pc:sldMkLst>
          <pc:docMk/>
          <pc:sldMk cId="458300745" sldId="293"/>
        </pc:sldMkLst>
      </pc:sldChg>
      <pc:sldChg chg="addSp delSp modSp add mod">
        <pc:chgData name="Kim Faburada" userId="677dde0b-9c2e-4361-a3ca-e3c44cd9c8d2" providerId="ADAL" clId="{B55F80F6-B7EE-488B-8F17-B9FD0CC4DD89}" dt="2025-01-20T22:21:12.099" v="1820" actId="478"/>
        <pc:sldMkLst>
          <pc:docMk/>
          <pc:sldMk cId="1930508330" sldId="294"/>
        </pc:sldMkLst>
      </pc:sldChg>
    </pc:docChg>
  </pc:docChgLst>
  <pc:docChgLst>
    <pc:chgData name="Kim Faburada" userId="677dde0b-9c2e-4361-a3ca-e3c44cd9c8d2" providerId="ADAL" clId="{537CD968-6796-4343-8551-45250E4D8815}"/>
    <pc:docChg chg="undo redo custSel addSld delSld modSld sldOrd delSection modSection">
      <pc:chgData name="Kim Faburada" userId="677dde0b-9c2e-4361-a3ca-e3c44cd9c8d2" providerId="ADAL" clId="{537CD968-6796-4343-8551-45250E4D8815}" dt="2025-02-07T08:42:31.163" v="15804" actId="47"/>
      <pc:docMkLst>
        <pc:docMk/>
      </pc:docMkLst>
      <pc:sldChg chg="addSp delSp modSp mod">
        <pc:chgData name="Kim Faburada" userId="677dde0b-9c2e-4361-a3ca-e3c44cd9c8d2" providerId="ADAL" clId="{537CD968-6796-4343-8551-45250E4D8815}" dt="2025-02-07T02:27:28.449" v="8634" actId="478"/>
        <pc:sldMkLst>
          <pc:docMk/>
          <pc:sldMk cId="3895844771" sldId="256"/>
        </pc:sldMkLst>
        <pc:spChg chg="mod">
          <ac:chgData name="Kim Faburada" userId="677dde0b-9c2e-4361-a3ca-e3c44cd9c8d2" providerId="ADAL" clId="{537CD968-6796-4343-8551-45250E4D8815}" dt="2025-01-24T02:14:38.749" v="37" actId="20577"/>
          <ac:spMkLst>
            <pc:docMk/>
            <pc:sldMk cId="3895844771" sldId="256"/>
            <ac:spMk id="2" creationId="{B8D8A36A-FCB5-880E-98D6-68A3664E2902}"/>
          </ac:spMkLst>
        </pc:spChg>
      </pc:sldChg>
      <pc:sldChg chg="del">
        <pc:chgData name="Kim Faburada" userId="677dde0b-9c2e-4361-a3ca-e3c44cd9c8d2" providerId="ADAL" clId="{537CD968-6796-4343-8551-45250E4D8815}" dt="2025-01-24T01:49:33.550" v="0" actId="47"/>
        <pc:sldMkLst>
          <pc:docMk/>
          <pc:sldMk cId="4241069601" sldId="258"/>
        </pc:sldMkLst>
      </pc:sldChg>
      <pc:sldChg chg="del">
        <pc:chgData name="Kim Faburada" userId="677dde0b-9c2e-4361-a3ca-e3c44cd9c8d2" providerId="ADAL" clId="{537CD968-6796-4343-8551-45250E4D8815}" dt="2025-01-24T01:49:34.140" v="3" actId="47"/>
        <pc:sldMkLst>
          <pc:docMk/>
          <pc:sldMk cId="4084247872" sldId="259"/>
        </pc:sldMkLst>
      </pc:sldChg>
      <pc:sldChg chg="del">
        <pc:chgData name="Kim Faburada" userId="677dde0b-9c2e-4361-a3ca-e3c44cd9c8d2" providerId="ADAL" clId="{537CD968-6796-4343-8551-45250E4D8815}" dt="2025-01-24T01:49:47.491" v="22" actId="47"/>
        <pc:sldMkLst>
          <pc:docMk/>
          <pc:sldMk cId="1992916849" sldId="261"/>
        </pc:sldMkLst>
      </pc:sldChg>
      <pc:sldChg chg="del">
        <pc:chgData name="Kim Faburada" userId="677dde0b-9c2e-4361-a3ca-e3c44cd9c8d2" providerId="ADAL" clId="{537CD968-6796-4343-8551-45250E4D8815}" dt="2025-02-07T08:42:31.163" v="15804" actId="47"/>
        <pc:sldMkLst>
          <pc:docMk/>
          <pc:sldMk cId="1361121227" sldId="265"/>
        </pc:sldMkLst>
      </pc:sldChg>
      <pc:sldChg chg="addSp delSp modSp mod modTransition delAnim modAnim">
        <pc:chgData name="Kim Faburada" userId="677dde0b-9c2e-4361-a3ca-e3c44cd9c8d2" providerId="ADAL" clId="{537CD968-6796-4343-8551-45250E4D8815}" dt="2025-01-31T09:00:40.161" v="6457" actId="20577"/>
        <pc:sldMkLst>
          <pc:docMk/>
          <pc:sldMk cId="2139105354" sldId="266"/>
        </pc:sldMkLst>
      </pc:sldChg>
      <pc:sldChg chg="del">
        <pc:chgData name="Kim Faburada" userId="677dde0b-9c2e-4361-a3ca-e3c44cd9c8d2" providerId="ADAL" clId="{537CD968-6796-4343-8551-45250E4D8815}" dt="2025-01-24T01:49:33.934" v="1" actId="47"/>
        <pc:sldMkLst>
          <pc:docMk/>
          <pc:sldMk cId="2336739075" sldId="267"/>
        </pc:sldMkLst>
      </pc:sldChg>
      <pc:sldChg chg="addSp modSp add mod">
        <pc:chgData name="Kim Faburada" userId="677dde0b-9c2e-4361-a3ca-e3c44cd9c8d2" providerId="ADAL" clId="{537CD968-6796-4343-8551-45250E4D8815}" dt="2025-02-07T08:16:24.687" v="14288" actId="20577"/>
        <pc:sldMkLst>
          <pc:docMk/>
          <pc:sldMk cId="2868970873" sldId="267"/>
        </pc:sldMkLst>
      </pc:sldChg>
      <pc:sldChg chg="del">
        <pc:chgData name="Kim Faburada" userId="677dde0b-9c2e-4361-a3ca-e3c44cd9c8d2" providerId="ADAL" clId="{537CD968-6796-4343-8551-45250E4D8815}" dt="2025-01-24T01:49:33.958" v="2" actId="47"/>
        <pc:sldMkLst>
          <pc:docMk/>
          <pc:sldMk cId="256498271" sldId="268"/>
        </pc:sldMkLst>
      </pc:sldChg>
      <pc:sldChg chg="add del">
        <pc:chgData name="Kim Faburada" userId="677dde0b-9c2e-4361-a3ca-e3c44cd9c8d2" providerId="ADAL" clId="{537CD968-6796-4343-8551-45250E4D8815}" dt="2025-01-31T09:03:38.243" v="6494" actId="47"/>
        <pc:sldMkLst>
          <pc:docMk/>
          <pc:sldMk cId="1011941303" sldId="268"/>
        </pc:sldMkLst>
      </pc:sldChg>
      <pc:sldChg chg="addSp delSp modSp add mod delAnim modAnim">
        <pc:chgData name="Kim Faburada" userId="677dde0b-9c2e-4361-a3ca-e3c44cd9c8d2" providerId="ADAL" clId="{537CD968-6796-4343-8551-45250E4D8815}" dt="2025-01-24T05:22:56.584" v="3367"/>
        <pc:sldMkLst>
          <pc:docMk/>
          <pc:sldMk cId="589330694" sldId="269"/>
        </pc:sldMkLst>
      </pc:sldChg>
      <pc:sldChg chg="addSp modSp add del mod modTransition modAnim">
        <pc:chgData name="Kim Faburada" userId="677dde0b-9c2e-4361-a3ca-e3c44cd9c8d2" providerId="ADAL" clId="{537CD968-6796-4343-8551-45250E4D8815}" dt="2025-01-24T02:49:12.072" v="205" actId="47"/>
        <pc:sldMkLst>
          <pc:docMk/>
          <pc:sldMk cId="1655254300" sldId="269"/>
        </pc:sldMkLst>
      </pc:sldChg>
      <pc:sldChg chg="del">
        <pc:chgData name="Kim Faburada" userId="677dde0b-9c2e-4361-a3ca-e3c44cd9c8d2" providerId="ADAL" clId="{537CD968-6796-4343-8551-45250E4D8815}" dt="2025-01-24T01:49:46.901" v="21" actId="47"/>
        <pc:sldMkLst>
          <pc:docMk/>
          <pc:sldMk cId="2431107393" sldId="269"/>
        </pc:sldMkLst>
      </pc:sldChg>
      <pc:sldChg chg="add del modTransition">
        <pc:chgData name="Kim Faburada" userId="677dde0b-9c2e-4361-a3ca-e3c44cd9c8d2" providerId="ADAL" clId="{537CD968-6796-4343-8551-45250E4D8815}" dt="2025-01-24T02:47:42.993" v="188" actId="47"/>
        <pc:sldMkLst>
          <pc:docMk/>
          <pc:sldMk cId="3670417654" sldId="269"/>
        </pc:sldMkLst>
      </pc:sldChg>
      <pc:sldChg chg="addSp delSp modSp add del mod ord modAnim">
        <pc:chgData name="Kim Faburada" userId="677dde0b-9c2e-4361-a3ca-e3c44cd9c8d2" providerId="ADAL" clId="{537CD968-6796-4343-8551-45250E4D8815}" dt="2025-01-24T03:57:07.584" v="1426" actId="47"/>
        <pc:sldMkLst>
          <pc:docMk/>
          <pc:sldMk cId="2764512506" sldId="270"/>
        </pc:sldMkLst>
      </pc:sldChg>
      <pc:sldChg chg="delSp modSp add mod delAnim">
        <pc:chgData name="Kim Faburada" userId="677dde0b-9c2e-4361-a3ca-e3c44cd9c8d2" providerId="ADAL" clId="{537CD968-6796-4343-8551-45250E4D8815}" dt="2025-01-24T04:01:50.182" v="1459" actId="27636"/>
        <pc:sldMkLst>
          <pc:docMk/>
          <pc:sldMk cId="174867322" sldId="271"/>
        </pc:sldMkLst>
      </pc:sldChg>
      <pc:sldChg chg="addSp modSp add mod modAnim">
        <pc:chgData name="Kim Faburada" userId="677dde0b-9c2e-4361-a3ca-e3c44cd9c8d2" providerId="ADAL" clId="{537CD968-6796-4343-8551-45250E4D8815}" dt="2025-01-24T04:04:55.640" v="1646" actId="14100"/>
        <pc:sldMkLst>
          <pc:docMk/>
          <pc:sldMk cId="3245781158" sldId="272"/>
        </pc:sldMkLst>
      </pc:sldChg>
      <pc:sldChg chg="del">
        <pc:chgData name="Kim Faburada" userId="677dde0b-9c2e-4361-a3ca-e3c44cd9c8d2" providerId="ADAL" clId="{537CD968-6796-4343-8551-45250E4D8815}" dt="2025-01-24T01:49:47.696" v="23" actId="47"/>
        <pc:sldMkLst>
          <pc:docMk/>
          <pc:sldMk cId="219511100" sldId="273"/>
        </pc:sldMkLst>
      </pc:sldChg>
      <pc:sldChg chg="addSp delSp modSp add mod modAnim">
        <pc:chgData name="Kim Faburada" userId="677dde0b-9c2e-4361-a3ca-e3c44cd9c8d2" providerId="ADAL" clId="{537CD968-6796-4343-8551-45250E4D8815}" dt="2025-01-24T06:21:41.971" v="3573" actId="20577"/>
        <pc:sldMkLst>
          <pc:docMk/>
          <pc:sldMk cId="1545876683" sldId="273"/>
        </pc:sldMkLst>
      </pc:sldChg>
      <pc:sldChg chg="addSp delSp modSp add mod delAnim modAnim">
        <pc:chgData name="Kim Faburada" userId="677dde0b-9c2e-4361-a3ca-e3c44cd9c8d2" providerId="ADAL" clId="{537CD968-6796-4343-8551-45250E4D8815}" dt="2025-01-24T06:35:47.253" v="3987" actId="20577"/>
        <pc:sldMkLst>
          <pc:docMk/>
          <pc:sldMk cId="3110205507" sldId="274"/>
        </pc:sldMkLst>
      </pc:sldChg>
      <pc:sldChg chg="addSp delSp modSp add mod delAnim modAnim">
        <pc:chgData name="Kim Faburada" userId="677dde0b-9c2e-4361-a3ca-e3c44cd9c8d2" providerId="ADAL" clId="{537CD968-6796-4343-8551-45250E4D8815}" dt="2025-01-24T06:55:36.632" v="4617" actId="1076"/>
        <pc:sldMkLst>
          <pc:docMk/>
          <pc:sldMk cId="1875652060" sldId="275"/>
        </pc:sldMkLst>
      </pc:sldChg>
      <pc:sldChg chg="del">
        <pc:chgData name="Kim Faburada" userId="677dde0b-9c2e-4361-a3ca-e3c44cd9c8d2" providerId="ADAL" clId="{537CD968-6796-4343-8551-45250E4D8815}" dt="2025-01-24T01:49:48.319" v="24" actId="47"/>
        <pc:sldMkLst>
          <pc:docMk/>
          <pc:sldMk cId="4035702059" sldId="275"/>
        </pc:sldMkLst>
      </pc:sldChg>
      <pc:sldChg chg="addSp delSp modSp add mod delAnim modAnim">
        <pc:chgData name="Kim Faburada" userId="677dde0b-9c2e-4361-a3ca-e3c44cd9c8d2" providerId="ADAL" clId="{537CD968-6796-4343-8551-45250E4D8815}" dt="2025-01-24T06:42:08.540" v="4397" actId="20577"/>
        <pc:sldMkLst>
          <pc:docMk/>
          <pc:sldMk cId="509072843" sldId="276"/>
        </pc:sldMkLst>
      </pc:sldChg>
      <pc:sldChg chg="addSp delSp modSp add mod delAnim modAnim">
        <pc:chgData name="Kim Faburada" userId="677dde0b-9c2e-4361-a3ca-e3c44cd9c8d2" providerId="ADAL" clId="{537CD968-6796-4343-8551-45250E4D8815}" dt="2025-01-24T07:27:10.871" v="5106" actId="20577"/>
        <pc:sldMkLst>
          <pc:docMk/>
          <pc:sldMk cId="1397195860" sldId="277"/>
        </pc:sldMkLst>
      </pc:sldChg>
      <pc:sldChg chg="del">
        <pc:chgData name="Kim Faburada" userId="677dde0b-9c2e-4361-a3ca-e3c44cd9c8d2" providerId="ADAL" clId="{537CD968-6796-4343-8551-45250E4D8815}" dt="2025-01-24T01:49:34.428" v="4" actId="47"/>
        <pc:sldMkLst>
          <pc:docMk/>
          <pc:sldMk cId="969203929" sldId="278"/>
        </pc:sldMkLst>
      </pc:sldChg>
      <pc:sldChg chg="add">
        <pc:chgData name="Kim Faburada" userId="677dde0b-9c2e-4361-a3ca-e3c44cd9c8d2" providerId="ADAL" clId="{537CD968-6796-4343-8551-45250E4D8815}" dt="2025-01-24T07:59:10.357" v="5107" actId="2890"/>
        <pc:sldMkLst>
          <pc:docMk/>
          <pc:sldMk cId="2912836022" sldId="278"/>
        </pc:sldMkLst>
      </pc:sldChg>
      <pc:sldChg chg="addSp modSp add mod">
        <pc:chgData name="Kim Faburada" userId="677dde0b-9c2e-4361-a3ca-e3c44cd9c8d2" providerId="ADAL" clId="{537CD968-6796-4343-8551-45250E4D8815}" dt="2025-01-31T09:03:29.262" v="6493" actId="1076"/>
        <pc:sldMkLst>
          <pc:docMk/>
          <pc:sldMk cId="1837163118" sldId="279"/>
        </pc:sldMkLst>
      </pc:sldChg>
      <pc:sldChg chg="del">
        <pc:chgData name="Kim Faburada" userId="677dde0b-9c2e-4361-a3ca-e3c44cd9c8d2" providerId="ADAL" clId="{537CD968-6796-4343-8551-45250E4D8815}" dt="2025-01-24T01:49:34.620" v="5" actId="47"/>
        <pc:sldMkLst>
          <pc:docMk/>
          <pc:sldMk cId="2934592309" sldId="279"/>
        </pc:sldMkLst>
      </pc:sldChg>
      <pc:sldChg chg="del">
        <pc:chgData name="Kim Faburada" userId="677dde0b-9c2e-4361-a3ca-e3c44cd9c8d2" providerId="ADAL" clId="{537CD968-6796-4343-8551-45250E4D8815}" dt="2025-01-24T01:49:34.830" v="6" actId="47"/>
        <pc:sldMkLst>
          <pc:docMk/>
          <pc:sldMk cId="866445208" sldId="280"/>
        </pc:sldMkLst>
      </pc:sldChg>
      <pc:sldChg chg="del">
        <pc:chgData name="Kim Faburada" userId="677dde0b-9c2e-4361-a3ca-e3c44cd9c8d2" providerId="ADAL" clId="{537CD968-6796-4343-8551-45250E4D8815}" dt="2025-01-24T01:49:35.499" v="7" actId="47"/>
        <pc:sldMkLst>
          <pc:docMk/>
          <pc:sldMk cId="1008313047" sldId="281"/>
        </pc:sldMkLst>
      </pc:sldChg>
      <pc:sldChg chg="del">
        <pc:chgData name="Kim Faburada" userId="677dde0b-9c2e-4361-a3ca-e3c44cd9c8d2" providerId="ADAL" clId="{537CD968-6796-4343-8551-45250E4D8815}" dt="2025-01-24T01:49:35.938" v="8" actId="47"/>
        <pc:sldMkLst>
          <pc:docMk/>
          <pc:sldMk cId="2381703539" sldId="282"/>
        </pc:sldMkLst>
      </pc:sldChg>
      <pc:sldChg chg="del">
        <pc:chgData name="Kim Faburada" userId="677dde0b-9c2e-4361-a3ca-e3c44cd9c8d2" providerId="ADAL" clId="{537CD968-6796-4343-8551-45250E4D8815}" dt="2025-01-24T01:49:36.515" v="9" actId="47"/>
        <pc:sldMkLst>
          <pc:docMk/>
          <pc:sldMk cId="239322404" sldId="283"/>
        </pc:sldMkLst>
      </pc:sldChg>
      <pc:sldChg chg="modAnim">
        <pc:chgData name="Kim Faburada" userId="677dde0b-9c2e-4361-a3ca-e3c44cd9c8d2" providerId="ADAL" clId="{537CD968-6796-4343-8551-45250E4D8815}" dt="2025-02-04T07:17:46.774" v="6502"/>
        <pc:sldMkLst>
          <pc:docMk/>
          <pc:sldMk cId="3450429156" sldId="284"/>
        </pc:sldMkLst>
      </pc:sldChg>
      <pc:sldChg chg="del">
        <pc:chgData name="Kim Faburada" userId="677dde0b-9c2e-4361-a3ca-e3c44cd9c8d2" providerId="ADAL" clId="{537CD968-6796-4343-8551-45250E4D8815}" dt="2025-01-24T01:49:37.182" v="10" actId="47"/>
        <pc:sldMkLst>
          <pc:docMk/>
          <pc:sldMk cId="3674944416" sldId="284"/>
        </pc:sldMkLst>
      </pc:sldChg>
      <pc:sldChg chg="modAnim">
        <pc:chgData name="Kim Faburada" userId="677dde0b-9c2e-4361-a3ca-e3c44cd9c8d2" providerId="ADAL" clId="{537CD968-6796-4343-8551-45250E4D8815}" dt="2025-02-04T07:17:29.338" v="6499"/>
        <pc:sldMkLst>
          <pc:docMk/>
          <pc:sldMk cId="2970281145" sldId="285"/>
        </pc:sldMkLst>
      </pc:sldChg>
      <pc:sldChg chg="del">
        <pc:chgData name="Kim Faburada" userId="677dde0b-9c2e-4361-a3ca-e3c44cd9c8d2" providerId="ADAL" clId="{537CD968-6796-4343-8551-45250E4D8815}" dt="2025-01-24T01:49:37.738" v="11" actId="47"/>
        <pc:sldMkLst>
          <pc:docMk/>
          <pc:sldMk cId="3357510829" sldId="285"/>
        </pc:sldMkLst>
      </pc:sldChg>
      <pc:sldChg chg="modSp mod">
        <pc:chgData name="Kim Faburada" userId="677dde0b-9c2e-4361-a3ca-e3c44cd9c8d2" providerId="ADAL" clId="{537CD968-6796-4343-8551-45250E4D8815}" dt="2025-02-04T07:18:19.770" v="6503" actId="1076"/>
        <pc:sldMkLst>
          <pc:docMk/>
          <pc:sldMk cId="2670110400" sldId="286"/>
        </pc:sldMkLst>
      </pc:sldChg>
      <pc:sldChg chg="del">
        <pc:chgData name="Kim Faburada" userId="677dde0b-9c2e-4361-a3ca-e3c44cd9c8d2" providerId="ADAL" clId="{537CD968-6796-4343-8551-45250E4D8815}" dt="2025-01-24T01:49:38.498" v="12" actId="47"/>
        <pc:sldMkLst>
          <pc:docMk/>
          <pc:sldMk cId="3385864827" sldId="286"/>
        </pc:sldMkLst>
      </pc:sldChg>
      <pc:sldChg chg="modSp mod">
        <pc:chgData name="Kim Faburada" userId="677dde0b-9c2e-4361-a3ca-e3c44cd9c8d2" providerId="ADAL" clId="{537CD968-6796-4343-8551-45250E4D8815}" dt="2025-02-04T07:18:35.592" v="6504" actId="14100"/>
        <pc:sldMkLst>
          <pc:docMk/>
          <pc:sldMk cId="13510175" sldId="287"/>
        </pc:sldMkLst>
      </pc:sldChg>
      <pc:sldChg chg="del">
        <pc:chgData name="Kim Faburada" userId="677dde0b-9c2e-4361-a3ca-e3c44cd9c8d2" providerId="ADAL" clId="{537CD968-6796-4343-8551-45250E4D8815}" dt="2025-01-24T01:49:39.597" v="13" actId="47"/>
        <pc:sldMkLst>
          <pc:docMk/>
          <pc:sldMk cId="3845393726" sldId="287"/>
        </pc:sldMkLst>
      </pc:sldChg>
      <pc:sldChg chg="del">
        <pc:chgData name="Kim Faburada" userId="677dde0b-9c2e-4361-a3ca-e3c44cd9c8d2" providerId="ADAL" clId="{537CD968-6796-4343-8551-45250E4D8815}" dt="2025-01-24T01:49:39.775" v="14" actId="47"/>
        <pc:sldMkLst>
          <pc:docMk/>
          <pc:sldMk cId="243056751" sldId="288"/>
        </pc:sldMkLst>
      </pc:sldChg>
      <pc:sldChg chg="addSp modSp mod modAnim">
        <pc:chgData name="Kim Faburada" userId="677dde0b-9c2e-4361-a3ca-e3c44cd9c8d2" providerId="ADAL" clId="{537CD968-6796-4343-8551-45250E4D8815}" dt="2025-02-04T07:20:32.556" v="6569" actId="114"/>
        <pc:sldMkLst>
          <pc:docMk/>
          <pc:sldMk cId="958928896" sldId="288"/>
        </pc:sldMkLst>
      </pc:sldChg>
      <pc:sldChg chg="addSp delSp modSp add mod modAnim">
        <pc:chgData name="Kim Faburada" userId="677dde0b-9c2e-4361-a3ca-e3c44cd9c8d2" providerId="ADAL" clId="{537CD968-6796-4343-8551-45250E4D8815}" dt="2025-02-04T08:19:24.384" v="7187"/>
        <pc:sldMkLst>
          <pc:docMk/>
          <pc:sldMk cId="1529551142" sldId="289"/>
        </pc:sldMkLst>
      </pc:sldChg>
      <pc:sldChg chg="del">
        <pc:chgData name="Kim Faburada" userId="677dde0b-9c2e-4361-a3ca-e3c44cd9c8d2" providerId="ADAL" clId="{537CD968-6796-4343-8551-45250E4D8815}" dt="2025-01-24T01:49:40.234" v="15" actId="47"/>
        <pc:sldMkLst>
          <pc:docMk/>
          <pc:sldMk cId="2724146192" sldId="289"/>
        </pc:sldMkLst>
      </pc:sldChg>
      <pc:sldChg chg="del">
        <pc:chgData name="Kim Faburada" userId="677dde0b-9c2e-4361-a3ca-e3c44cd9c8d2" providerId="ADAL" clId="{537CD968-6796-4343-8551-45250E4D8815}" dt="2025-01-24T01:49:41.060" v="16" actId="47"/>
        <pc:sldMkLst>
          <pc:docMk/>
          <pc:sldMk cId="115764221" sldId="290"/>
        </pc:sldMkLst>
      </pc:sldChg>
      <pc:sldChg chg="delSp add del mod modAnim">
        <pc:chgData name="Kim Faburada" userId="677dde0b-9c2e-4361-a3ca-e3c44cd9c8d2" providerId="ADAL" clId="{537CD968-6796-4343-8551-45250E4D8815}" dt="2025-02-04T08:20:33.033" v="7195" actId="47"/>
        <pc:sldMkLst>
          <pc:docMk/>
          <pc:sldMk cId="1969995827" sldId="290"/>
        </pc:sldMkLst>
      </pc:sldChg>
      <pc:sldChg chg="delSp modSp add mod modAnim">
        <pc:chgData name="Kim Faburada" userId="677dde0b-9c2e-4361-a3ca-e3c44cd9c8d2" providerId="ADAL" clId="{537CD968-6796-4343-8551-45250E4D8815}" dt="2025-02-04T08:20:06.339" v="7193"/>
        <pc:sldMkLst>
          <pc:docMk/>
          <pc:sldMk cId="241544201" sldId="291"/>
        </pc:sldMkLst>
      </pc:sldChg>
      <pc:sldChg chg="del">
        <pc:chgData name="Kim Faburada" userId="677dde0b-9c2e-4361-a3ca-e3c44cd9c8d2" providerId="ADAL" clId="{537CD968-6796-4343-8551-45250E4D8815}" dt="2025-01-24T01:49:45.096" v="17" actId="47"/>
        <pc:sldMkLst>
          <pc:docMk/>
          <pc:sldMk cId="444453951" sldId="291"/>
        </pc:sldMkLst>
      </pc:sldChg>
      <pc:sldChg chg="addSp modSp add mod">
        <pc:chgData name="Kim Faburada" userId="677dde0b-9c2e-4361-a3ca-e3c44cd9c8d2" providerId="ADAL" clId="{537CD968-6796-4343-8551-45250E4D8815}" dt="2025-02-04T08:21:30.132" v="7282" actId="1076"/>
        <pc:sldMkLst>
          <pc:docMk/>
          <pc:sldMk cId="2153022835" sldId="292"/>
        </pc:sldMkLst>
      </pc:sldChg>
      <pc:sldChg chg="del">
        <pc:chgData name="Kim Faburada" userId="677dde0b-9c2e-4361-a3ca-e3c44cd9c8d2" providerId="ADAL" clId="{537CD968-6796-4343-8551-45250E4D8815}" dt="2025-01-24T01:49:45.841" v="18" actId="47"/>
        <pc:sldMkLst>
          <pc:docMk/>
          <pc:sldMk cId="2645677221" sldId="292"/>
        </pc:sldMkLst>
      </pc:sldChg>
      <pc:sldChg chg="del">
        <pc:chgData name="Kim Faburada" userId="677dde0b-9c2e-4361-a3ca-e3c44cd9c8d2" providerId="ADAL" clId="{537CD968-6796-4343-8551-45250E4D8815}" dt="2025-01-24T01:49:46.338" v="19" actId="47"/>
        <pc:sldMkLst>
          <pc:docMk/>
          <pc:sldMk cId="458300745" sldId="293"/>
        </pc:sldMkLst>
      </pc:sldChg>
      <pc:sldChg chg="addSp delSp modSp add mod modAnim">
        <pc:chgData name="Kim Faburada" userId="677dde0b-9c2e-4361-a3ca-e3c44cd9c8d2" providerId="ADAL" clId="{537CD968-6796-4343-8551-45250E4D8815}" dt="2025-02-04T08:49:17.636" v="8000" actId="114"/>
        <pc:sldMkLst>
          <pc:docMk/>
          <pc:sldMk cId="1951560561" sldId="293"/>
        </pc:sldMkLst>
      </pc:sldChg>
      <pc:sldChg chg="addSp modSp add mod modAnim">
        <pc:chgData name="Kim Faburada" userId="677dde0b-9c2e-4361-a3ca-e3c44cd9c8d2" providerId="ADAL" clId="{537CD968-6796-4343-8551-45250E4D8815}" dt="2025-02-04T08:49:27.068" v="8004" actId="114"/>
        <pc:sldMkLst>
          <pc:docMk/>
          <pc:sldMk cId="1100901820" sldId="294"/>
        </pc:sldMkLst>
      </pc:sldChg>
      <pc:sldChg chg="del">
        <pc:chgData name="Kim Faburada" userId="677dde0b-9c2e-4361-a3ca-e3c44cd9c8d2" providerId="ADAL" clId="{537CD968-6796-4343-8551-45250E4D8815}" dt="2025-01-24T01:49:46.582" v="20" actId="47"/>
        <pc:sldMkLst>
          <pc:docMk/>
          <pc:sldMk cId="1930508330" sldId="294"/>
        </pc:sldMkLst>
      </pc:sldChg>
      <pc:sldChg chg="addSp modSp add mod modAnim">
        <pc:chgData name="Kim Faburada" userId="677dde0b-9c2e-4361-a3ca-e3c44cd9c8d2" providerId="ADAL" clId="{537CD968-6796-4343-8551-45250E4D8815}" dt="2025-02-04T08:50:25.405" v="8030" actId="1035"/>
        <pc:sldMkLst>
          <pc:docMk/>
          <pc:sldMk cId="3526839258" sldId="295"/>
        </pc:sldMkLst>
      </pc:sldChg>
      <pc:sldChg chg="addSp delSp modSp add mod delAnim modAnim">
        <pc:chgData name="Kim Faburada" userId="677dde0b-9c2e-4361-a3ca-e3c44cd9c8d2" providerId="ADAL" clId="{537CD968-6796-4343-8551-45250E4D8815}" dt="2025-02-04T09:01:38.462" v="8554" actId="478"/>
        <pc:sldMkLst>
          <pc:docMk/>
          <pc:sldMk cId="3090411147" sldId="296"/>
        </pc:sldMkLst>
      </pc:sldChg>
      <pc:sldChg chg="addSp delSp modSp add mod modAnim">
        <pc:chgData name="Kim Faburada" userId="677dde0b-9c2e-4361-a3ca-e3c44cd9c8d2" providerId="ADAL" clId="{537CD968-6796-4343-8551-45250E4D8815}" dt="2025-02-04T08:58:24.145" v="8524" actId="478"/>
        <pc:sldMkLst>
          <pc:docMk/>
          <pc:sldMk cId="1212575463" sldId="297"/>
        </pc:sldMkLst>
      </pc:sldChg>
      <pc:sldChg chg="addSp modSp add mod modAnim">
        <pc:chgData name="Kim Faburada" userId="677dde0b-9c2e-4361-a3ca-e3c44cd9c8d2" providerId="ADAL" clId="{537CD968-6796-4343-8551-45250E4D8815}" dt="2025-02-04T09:01:20.426" v="8552"/>
        <pc:sldMkLst>
          <pc:docMk/>
          <pc:sldMk cId="1035516222" sldId="298"/>
        </pc:sldMkLst>
      </pc:sldChg>
      <pc:sldChg chg="addSp delSp modSp add mod ord">
        <pc:chgData name="Kim Faburada" userId="677dde0b-9c2e-4361-a3ca-e3c44cd9c8d2" providerId="ADAL" clId="{537CD968-6796-4343-8551-45250E4D8815}" dt="2025-02-04T09:10:57.588" v="8613" actId="478"/>
        <pc:sldMkLst>
          <pc:docMk/>
          <pc:sldMk cId="1571839432" sldId="299"/>
        </pc:sldMkLst>
      </pc:sldChg>
      <pc:sldChg chg="modSp mod">
        <pc:chgData name="Kim Faburada" userId="677dde0b-9c2e-4361-a3ca-e3c44cd9c8d2" providerId="ADAL" clId="{537CD968-6796-4343-8551-45250E4D8815}" dt="2025-02-07T03:06:22.532" v="8838" actId="313"/>
        <pc:sldMkLst>
          <pc:docMk/>
          <pc:sldMk cId="1559107803" sldId="314"/>
        </pc:sldMkLst>
      </pc:sldChg>
      <pc:sldChg chg="addSp delSp modSp add mod delAnim modAnim">
        <pc:chgData name="Kim Faburada" userId="677dde0b-9c2e-4361-a3ca-e3c44cd9c8d2" providerId="ADAL" clId="{537CD968-6796-4343-8551-45250E4D8815}" dt="2025-02-07T04:49:48.421" v="9324"/>
        <pc:sldMkLst>
          <pc:docMk/>
          <pc:sldMk cId="2860235798" sldId="315"/>
        </pc:sldMkLst>
      </pc:sldChg>
      <pc:sldChg chg="addSp delSp modSp add mod delAnim modAnim">
        <pc:chgData name="Kim Faburada" userId="677dde0b-9c2e-4361-a3ca-e3c44cd9c8d2" providerId="ADAL" clId="{537CD968-6796-4343-8551-45250E4D8815}" dt="2025-02-07T04:57:52.308" v="9569" actId="20577"/>
        <pc:sldMkLst>
          <pc:docMk/>
          <pc:sldMk cId="165795456" sldId="316"/>
        </pc:sldMkLst>
      </pc:sldChg>
      <pc:sldChg chg="addSp delSp modSp add mod delAnim modAnim">
        <pc:chgData name="Kim Faburada" userId="677dde0b-9c2e-4361-a3ca-e3c44cd9c8d2" providerId="ADAL" clId="{537CD968-6796-4343-8551-45250E4D8815}" dt="2025-02-07T05:17:35.981" v="10204"/>
        <pc:sldMkLst>
          <pc:docMk/>
          <pc:sldMk cId="2753508720" sldId="317"/>
        </pc:sldMkLst>
      </pc:sldChg>
      <pc:sldChg chg="addSp delSp modSp add del mod modAnim">
        <pc:chgData name="Kim Faburada" userId="677dde0b-9c2e-4361-a3ca-e3c44cd9c8d2" providerId="ADAL" clId="{537CD968-6796-4343-8551-45250E4D8815}" dt="2025-02-07T05:09:18.404" v="9913" actId="47"/>
        <pc:sldMkLst>
          <pc:docMk/>
          <pc:sldMk cId="1225727171" sldId="318"/>
        </pc:sldMkLst>
      </pc:sldChg>
      <pc:sldChg chg="delSp modSp add mod delAnim modAnim">
        <pc:chgData name="Kim Faburada" userId="677dde0b-9c2e-4361-a3ca-e3c44cd9c8d2" providerId="ADAL" clId="{537CD968-6796-4343-8551-45250E4D8815}" dt="2025-02-07T05:18:13.566" v="10205"/>
        <pc:sldMkLst>
          <pc:docMk/>
          <pc:sldMk cId="1432071183" sldId="318"/>
        </pc:sldMkLst>
      </pc:sldChg>
      <pc:sldChg chg="delSp modSp add mod delAnim modAnim">
        <pc:chgData name="Kim Faburada" userId="677dde0b-9c2e-4361-a3ca-e3c44cd9c8d2" providerId="ADAL" clId="{537CD968-6796-4343-8551-45250E4D8815}" dt="2025-02-07T05:18:16.638" v="10206"/>
        <pc:sldMkLst>
          <pc:docMk/>
          <pc:sldMk cId="3354619388" sldId="319"/>
        </pc:sldMkLst>
      </pc:sldChg>
      <pc:sldChg chg="modSp add del mod modAnim">
        <pc:chgData name="Kim Faburada" userId="677dde0b-9c2e-4361-a3ca-e3c44cd9c8d2" providerId="ADAL" clId="{537CD968-6796-4343-8551-45250E4D8815}" dt="2025-02-07T05:08:04.694" v="9906" actId="47"/>
        <pc:sldMkLst>
          <pc:docMk/>
          <pc:sldMk cId="3544710818" sldId="319"/>
        </pc:sldMkLst>
      </pc:sldChg>
      <pc:sldChg chg="delSp modSp add mod delAnim modAnim">
        <pc:chgData name="Kim Faburada" userId="677dde0b-9c2e-4361-a3ca-e3c44cd9c8d2" providerId="ADAL" clId="{537CD968-6796-4343-8551-45250E4D8815}" dt="2025-02-07T05:18:19.164" v="10207"/>
        <pc:sldMkLst>
          <pc:docMk/>
          <pc:sldMk cId="3871600459" sldId="320"/>
        </pc:sldMkLst>
      </pc:sldChg>
      <pc:sldChg chg="addSp delSp modSp add mod modAnim">
        <pc:chgData name="Kim Faburada" userId="677dde0b-9c2e-4361-a3ca-e3c44cd9c8d2" providerId="ADAL" clId="{537CD968-6796-4343-8551-45250E4D8815}" dt="2025-02-07T05:45:58.803" v="10400" actId="20577"/>
        <pc:sldMkLst>
          <pc:docMk/>
          <pc:sldMk cId="1791590930" sldId="321"/>
        </pc:sldMkLst>
      </pc:sldChg>
      <pc:sldChg chg="addSp delSp modSp add mod delAnim modAnim">
        <pc:chgData name="Kim Faburada" userId="677dde0b-9c2e-4361-a3ca-e3c44cd9c8d2" providerId="ADAL" clId="{537CD968-6796-4343-8551-45250E4D8815}" dt="2025-02-07T06:50:55.597" v="11160" actId="108"/>
        <pc:sldMkLst>
          <pc:docMk/>
          <pc:sldMk cId="1228594190" sldId="322"/>
        </pc:sldMkLst>
      </pc:sldChg>
      <pc:sldChg chg="addSp delSp modSp add mod delAnim modAnim modNotesTx">
        <pc:chgData name="Kim Faburada" userId="677dde0b-9c2e-4361-a3ca-e3c44cd9c8d2" providerId="ADAL" clId="{537CD968-6796-4343-8551-45250E4D8815}" dt="2025-02-07T07:10:47.180" v="11919" actId="1036"/>
        <pc:sldMkLst>
          <pc:docMk/>
          <pc:sldMk cId="1472139893" sldId="323"/>
        </pc:sldMkLst>
      </pc:sldChg>
      <pc:sldChg chg="delSp modSp add mod delAnim">
        <pc:chgData name="Kim Faburada" userId="677dde0b-9c2e-4361-a3ca-e3c44cd9c8d2" providerId="ADAL" clId="{537CD968-6796-4343-8551-45250E4D8815}" dt="2025-02-07T07:14:02.952" v="12299" actId="1076"/>
        <pc:sldMkLst>
          <pc:docMk/>
          <pc:sldMk cId="3918769705" sldId="324"/>
        </pc:sldMkLst>
      </pc:sldChg>
      <pc:sldChg chg="addSp delSp modSp add mod delAnim modAnim">
        <pc:chgData name="Kim Faburada" userId="677dde0b-9c2e-4361-a3ca-e3c44cd9c8d2" providerId="ADAL" clId="{537CD968-6796-4343-8551-45250E4D8815}" dt="2025-02-07T07:46:46.894" v="12624"/>
        <pc:sldMkLst>
          <pc:docMk/>
          <pc:sldMk cId="1212501192" sldId="325"/>
        </pc:sldMkLst>
      </pc:sldChg>
      <pc:sldChg chg="delSp modSp add mod ord delAnim">
        <pc:chgData name="Kim Faburada" userId="677dde0b-9c2e-4361-a3ca-e3c44cd9c8d2" providerId="ADAL" clId="{537CD968-6796-4343-8551-45250E4D8815}" dt="2025-02-07T08:02:15.694" v="13578" actId="20577"/>
        <pc:sldMkLst>
          <pc:docMk/>
          <pc:sldMk cId="3987908120" sldId="326"/>
        </pc:sldMkLst>
      </pc:sldChg>
      <pc:sldChg chg="addSp modSp add mod modAnim">
        <pc:chgData name="Kim Faburada" userId="677dde0b-9c2e-4361-a3ca-e3c44cd9c8d2" providerId="ADAL" clId="{537CD968-6796-4343-8551-45250E4D8815}" dt="2025-02-07T08:14:25.683" v="14244" actId="1076"/>
        <pc:sldMkLst>
          <pc:docMk/>
          <pc:sldMk cId="2590649164" sldId="327"/>
        </pc:sldMkLst>
      </pc:sldChg>
      <pc:sldChg chg="addSp delSp modSp add mod delAnim modAnim">
        <pc:chgData name="Kim Faburada" userId="677dde0b-9c2e-4361-a3ca-e3c44cd9c8d2" providerId="ADAL" clId="{537CD968-6796-4343-8551-45250E4D8815}" dt="2025-02-07T08:38:56.325" v="15199" actId="20577"/>
        <pc:sldMkLst>
          <pc:docMk/>
          <pc:sldMk cId="2337471984" sldId="328"/>
        </pc:sldMkLst>
      </pc:sldChg>
      <pc:sldChg chg="addSp delSp modSp add mod delAnim modAnim">
        <pc:chgData name="Kim Faburada" userId="677dde0b-9c2e-4361-a3ca-e3c44cd9c8d2" providerId="ADAL" clId="{537CD968-6796-4343-8551-45250E4D8815}" dt="2025-02-07T08:42:19.011" v="15803" actId="20577"/>
        <pc:sldMkLst>
          <pc:docMk/>
          <pc:sldMk cId="114889169" sldId="329"/>
        </pc:sldMkLst>
      </pc:sldChg>
    </pc:docChg>
  </pc:docChgLst>
  <pc:docChgLst>
    <pc:chgData name="Kim Faburada" userId="677dde0b-9c2e-4361-a3ca-e3c44cd9c8d2" providerId="ADAL" clId="{36C3B157-7C8F-4B4B-AA73-2C39828F0932}"/>
    <pc:docChg chg="undo custSel addSld delSld modSld sldOrd addSection modSection">
      <pc:chgData name="Kim Faburada" userId="677dde0b-9c2e-4361-a3ca-e3c44cd9c8d2" providerId="ADAL" clId="{36C3B157-7C8F-4B4B-AA73-2C39828F0932}" dt="2025-03-25T08:42:16.874" v="1601" actId="47"/>
      <pc:docMkLst>
        <pc:docMk/>
      </pc:docMkLst>
      <pc:sldChg chg="addSp delSp modSp mod">
        <pc:chgData name="Kim Faburada" userId="677dde0b-9c2e-4361-a3ca-e3c44cd9c8d2" providerId="ADAL" clId="{36C3B157-7C8F-4B4B-AA73-2C39828F0932}" dt="2025-03-25T08:37:21.905" v="1592" actId="1076"/>
        <pc:sldMkLst>
          <pc:docMk/>
          <pc:sldMk cId="2490709595" sldId="333"/>
        </pc:sldMkLst>
      </pc:sldChg>
      <pc:sldChg chg="del">
        <pc:chgData name="Kim Faburada" userId="677dde0b-9c2e-4361-a3ca-e3c44cd9c8d2" providerId="ADAL" clId="{36C3B157-7C8F-4B4B-AA73-2C39828F0932}" dt="2025-03-25T08:42:16.874" v="1601" actId="47"/>
        <pc:sldMkLst>
          <pc:docMk/>
          <pc:sldMk cId="3988291742" sldId="353"/>
        </pc:sldMkLst>
      </pc:sldChg>
      <pc:sldChg chg="del">
        <pc:chgData name="Kim Faburada" userId="677dde0b-9c2e-4361-a3ca-e3c44cd9c8d2" providerId="ADAL" clId="{36C3B157-7C8F-4B4B-AA73-2C39828F0932}" dt="2025-03-25T08:42:15.698" v="1600" actId="47"/>
        <pc:sldMkLst>
          <pc:docMk/>
          <pc:sldMk cId="852903420" sldId="354"/>
        </pc:sldMkLst>
      </pc:sldChg>
      <pc:sldChg chg="addSp delSp modSp mod delAnim modAnim">
        <pc:chgData name="Kim Faburada" userId="677dde0b-9c2e-4361-a3ca-e3c44cd9c8d2" providerId="ADAL" clId="{36C3B157-7C8F-4B4B-AA73-2C39828F0932}" dt="2025-03-25T01:54:20.383" v="2"/>
        <pc:sldMkLst>
          <pc:docMk/>
          <pc:sldMk cId="4200360456" sldId="355"/>
        </pc:sldMkLst>
      </pc:sldChg>
      <pc:sldChg chg="addSp delSp modSp mod ord modAnim">
        <pc:chgData name="Kim Faburada" userId="677dde0b-9c2e-4361-a3ca-e3c44cd9c8d2" providerId="ADAL" clId="{36C3B157-7C8F-4B4B-AA73-2C39828F0932}" dt="2025-03-25T07:44:31.158" v="1451"/>
        <pc:sldMkLst>
          <pc:docMk/>
          <pc:sldMk cId="1370685847" sldId="376"/>
        </pc:sldMkLst>
      </pc:sldChg>
      <pc:sldChg chg="addSp modSp mod modAnim">
        <pc:chgData name="Kim Faburada" userId="677dde0b-9c2e-4361-a3ca-e3c44cd9c8d2" providerId="ADAL" clId="{36C3B157-7C8F-4B4B-AA73-2C39828F0932}" dt="2025-03-25T03:13:57.235" v="543" actId="20577"/>
        <pc:sldMkLst>
          <pc:docMk/>
          <pc:sldMk cId="1011988402" sldId="379"/>
        </pc:sldMkLst>
      </pc:sldChg>
      <pc:sldChg chg="addSp delSp modSp add mod modAnim">
        <pc:chgData name="Kim Faburada" userId="677dde0b-9c2e-4361-a3ca-e3c44cd9c8d2" providerId="ADAL" clId="{36C3B157-7C8F-4B4B-AA73-2C39828F0932}" dt="2025-03-25T01:55:25.392" v="5"/>
        <pc:sldMkLst>
          <pc:docMk/>
          <pc:sldMk cId="2665607433" sldId="380"/>
        </pc:sldMkLst>
      </pc:sldChg>
      <pc:sldChg chg="modSp add mod modAnim">
        <pc:chgData name="Kim Faburada" userId="677dde0b-9c2e-4361-a3ca-e3c44cd9c8d2" providerId="ADAL" clId="{36C3B157-7C8F-4B4B-AA73-2C39828F0932}" dt="2025-03-25T02:40:47.025" v="319" actId="20577"/>
        <pc:sldMkLst>
          <pc:docMk/>
          <pc:sldMk cId="890424300" sldId="381"/>
        </pc:sldMkLst>
      </pc:sldChg>
      <pc:sldChg chg="modSp add mod modAnim">
        <pc:chgData name="Kim Faburada" userId="677dde0b-9c2e-4361-a3ca-e3c44cd9c8d2" providerId="ADAL" clId="{36C3B157-7C8F-4B4B-AA73-2C39828F0932}" dt="2025-03-25T03:13:52.497" v="534" actId="20577"/>
        <pc:sldMkLst>
          <pc:docMk/>
          <pc:sldMk cId="1948044166" sldId="382"/>
        </pc:sldMkLst>
      </pc:sldChg>
      <pc:sldChg chg="delSp modSp add mod delAnim">
        <pc:chgData name="Kim Faburada" userId="677dde0b-9c2e-4361-a3ca-e3c44cd9c8d2" providerId="ADAL" clId="{36C3B157-7C8F-4B4B-AA73-2C39828F0932}" dt="2025-03-25T05:01:29.312" v="582" actId="478"/>
        <pc:sldMkLst>
          <pc:docMk/>
          <pc:sldMk cId="482782833" sldId="383"/>
        </pc:sldMkLst>
      </pc:sldChg>
      <pc:sldChg chg="addSp delSp modSp add mod delAnim">
        <pc:chgData name="Kim Faburada" userId="677dde0b-9c2e-4361-a3ca-e3c44cd9c8d2" providerId="ADAL" clId="{36C3B157-7C8F-4B4B-AA73-2C39828F0932}" dt="2025-03-25T03:14:12.148" v="545" actId="207"/>
        <pc:sldMkLst>
          <pc:docMk/>
          <pc:sldMk cId="2389414990" sldId="384"/>
        </pc:sldMkLst>
      </pc:sldChg>
      <pc:sldChg chg="delSp modSp add mod delAnim">
        <pc:chgData name="Kim Faburada" userId="677dde0b-9c2e-4361-a3ca-e3c44cd9c8d2" providerId="ADAL" clId="{36C3B157-7C8F-4B4B-AA73-2C39828F0932}" dt="2025-03-25T05:01:23.419" v="581" actId="478"/>
        <pc:sldMkLst>
          <pc:docMk/>
          <pc:sldMk cId="2544248186" sldId="385"/>
        </pc:sldMkLst>
      </pc:sldChg>
      <pc:sldChg chg="delSp modSp add mod ord delAnim">
        <pc:chgData name="Kim Faburada" userId="677dde0b-9c2e-4361-a3ca-e3c44cd9c8d2" providerId="ADAL" clId="{36C3B157-7C8F-4B4B-AA73-2C39828F0932}" dt="2025-03-25T07:44:31.158" v="1451"/>
        <pc:sldMkLst>
          <pc:docMk/>
          <pc:sldMk cId="946177179" sldId="386"/>
        </pc:sldMkLst>
      </pc:sldChg>
      <pc:sldChg chg="addSp modSp add del mod">
        <pc:chgData name="Kim Faburada" userId="677dde0b-9c2e-4361-a3ca-e3c44cd9c8d2" providerId="ADAL" clId="{36C3B157-7C8F-4B4B-AA73-2C39828F0932}" dt="2025-03-25T08:26:14.258" v="1543" actId="47"/>
        <pc:sldMkLst>
          <pc:docMk/>
          <pc:sldMk cId="1111052039" sldId="387"/>
        </pc:sldMkLst>
      </pc:sldChg>
      <pc:sldChg chg="delSp add mod ord">
        <pc:chgData name="Kim Faburada" userId="677dde0b-9c2e-4361-a3ca-e3c44cd9c8d2" providerId="ADAL" clId="{36C3B157-7C8F-4B4B-AA73-2C39828F0932}" dt="2025-03-25T07:44:31.158" v="1451"/>
        <pc:sldMkLst>
          <pc:docMk/>
          <pc:sldMk cId="355307903" sldId="388"/>
        </pc:sldMkLst>
      </pc:sldChg>
      <pc:sldChg chg="addSp delSp modSp add mod ord">
        <pc:chgData name="Kim Faburada" userId="677dde0b-9c2e-4361-a3ca-e3c44cd9c8d2" providerId="ADAL" clId="{36C3B157-7C8F-4B4B-AA73-2C39828F0932}" dt="2025-03-25T07:44:31.158" v="1451"/>
        <pc:sldMkLst>
          <pc:docMk/>
          <pc:sldMk cId="2746146536" sldId="389"/>
        </pc:sldMkLst>
      </pc:sldChg>
      <pc:sldChg chg="addSp delSp modSp add mod ord">
        <pc:chgData name="Kim Faburada" userId="677dde0b-9c2e-4361-a3ca-e3c44cd9c8d2" providerId="ADAL" clId="{36C3B157-7C8F-4B4B-AA73-2C39828F0932}" dt="2025-03-25T07:44:31.158" v="1451"/>
        <pc:sldMkLst>
          <pc:docMk/>
          <pc:sldMk cId="321831274" sldId="390"/>
        </pc:sldMkLst>
      </pc:sldChg>
      <pc:sldChg chg="add del">
        <pc:chgData name="Kim Faburada" userId="677dde0b-9c2e-4361-a3ca-e3c44cd9c8d2" providerId="ADAL" clId="{36C3B157-7C8F-4B4B-AA73-2C39828F0932}" dt="2025-03-25T08:40:42.523" v="1597" actId="47"/>
        <pc:sldMkLst>
          <pc:docMk/>
          <pc:sldMk cId="2479474969" sldId="391"/>
        </pc:sldMkLst>
      </pc:sldChg>
      <pc:sldChg chg="add del">
        <pc:chgData name="Kim Faburada" userId="677dde0b-9c2e-4361-a3ca-e3c44cd9c8d2" providerId="ADAL" clId="{36C3B157-7C8F-4B4B-AA73-2C39828F0932}" dt="2025-03-25T08:40:41.557" v="1596" actId="47"/>
        <pc:sldMkLst>
          <pc:docMk/>
          <pc:sldMk cId="731761777" sldId="392"/>
        </pc:sldMkLst>
      </pc:sldChg>
      <pc:sldChg chg="addSp delSp modSp add mod ord">
        <pc:chgData name="Kim Faburada" userId="677dde0b-9c2e-4361-a3ca-e3c44cd9c8d2" providerId="ADAL" clId="{36C3B157-7C8F-4B4B-AA73-2C39828F0932}" dt="2025-03-25T08:41:14.323" v="1599"/>
        <pc:sldMkLst>
          <pc:docMk/>
          <pc:sldMk cId="1207210765" sldId="393"/>
        </pc:sldMkLst>
      </pc:sldChg>
      <pc:sldChg chg="addSp delSp modSp add del mod">
        <pc:chgData name="Kim Faburada" userId="677dde0b-9c2e-4361-a3ca-e3c44cd9c8d2" providerId="ADAL" clId="{36C3B157-7C8F-4B4B-AA73-2C39828F0932}" dt="2025-03-25T07:15:47.626" v="1423" actId="47"/>
        <pc:sldMkLst>
          <pc:docMk/>
          <pc:sldMk cId="1823420115" sldId="393"/>
        </pc:sldMkLst>
      </pc:sldChg>
      <pc:sldChg chg="addSp delSp modSp add del mod">
        <pc:chgData name="Kim Faburada" userId="677dde0b-9c2e-4361-a3ca-e3c44cd9c8d2" providerId="ADAL" clId="{36C3B157-7C8F-4B4B-AA73-2C39828F0932}" dt="2025-03-25T07:15:48.932" v="1424" actId="47"/>
        <pc:sldMkLst>
          <pc:docMk/>
          <pc:sldMk cId="1873723893" sldId="394"/>
        </pc:sldMkLst>
      </pc:sldChg>
      <pc:sldChg chg="addSp modSp add mod ord">
        <pc:chgData name="Kim Faburada" userId="677dde0b-9c2e-4361-a3ca-e3c44cd9c8d2" providerId="ADAL" clId="{36C3B157-7C8F-4B4B-AA73-2C39828F0932}" dt="2025-03-25T08:41:14.323" v="1599"/>
        <pc:sldMkLst>
          <pc:docMk/>
          <pc:sldMk cId="2622382161" sldId="394"/>
        </pc:sldMkLst>
      </pc:sldChg>
      <pc:sldChg chg="addSp delSp modSp add del mod">
        <pc:chgData name="Kim Faburada" userId="677dde0b-9c2e-4361-a3ca-e3c44cd9c8d2" providerId="ADAL" clId="{36C3B157-7C8F-4B4B-AA73-2C39828F0932}" dt="2025-03-25T07:15:50.085" v="1425" actId="47"/>
        <pc:sldMkLst>
          <pc:docMk/>
          <pc:sldMk cId="1970578327" sldId="395"/>
        </pc:sldMkLst>
      </pc:sldChg>
      <pc:sldChg chg="addSp delSp modSp add mod ord delAnim modAnim">
        <pc:chgData name="Kim Faburada" userId="677dde0b-9c2e-4361-a3ca-e3c44cd9c8d2" providerId="ADAL" clId="{36C3B157-7C8F-4B4B-AA73-2C39828F0932}" dt="2025-03-25T08:41:14.323" v="1599"/>
        <pc:sldMkLst>
          <pc:docMk/>
          <pc:sldMk cId="4214084069" sldId="395"/>
        </pc:sldMkLst>
      </pc:sldChg>
      <pc:sldChg chg="addSp delSp modSp add del mod">
        <pc:chgData name="Kim Faburada" userId="677dde0b-9c2e-4361-a3ca-e3c44cd9c8d2" providerId="ADAL" clId="{36C3B157-7C8F-4B4B-AA73-2C39828F0932}" dt="2025-03-25T07:15:51.204" v="1426" actId="47"/>
        <pc:sldMkLst>
          <pc:docMk/>
          <pc:sldMk cId="757505909" sldId="396"/>
        </pc:sldMkLst>
      </pc:sldChg>
    </pc:docChg>
  </pc:docChgLst>
  <pc:docChgLst>
    <pc:chgData name="Kim Faburada" userId="677dde0b-9c2e-4361-a3ca-e3c44cd9c8d2" providerId="ADAL" clId="{BA90E927-CA69-47FB-9BAD-08DCE1A08E85}"/>
    <pc:docChg chg="custSel modSld">
      <pc:chgData name="Kim Faburada" userId="677dde0b-9c2e-4361-a3ca-e3c44cd9c8d2" providerId="ADAL" clId="{BA90E927-CA69-47FB-9BAD-08DCE1A08E85}" dt="2023-08-11T08:26:03.451" v="429" actId="20577"/>
      <pc:docMkLst>
        <pc:docMk/>
      </pc:docMkLst>
      <pc:sldChg chg="addSp modSp mod modAnim">
        <pc:chgData name="Kim Faburada" userId="677dde0b-9c2e-4361-a3ca-e3c44cd9c8d2" providerId="ADAL" clId="{BA90E927-CA69-47FB-9BAD-08DCE1A08E85}" dt="2023-08-11T08:26:03.451" v="429" actId="20577"/>
        <pc:sldMkLst>
          <pc:docMk/>
          <pc:sldMk cId="219511100" sldId="273"/>
        </pc:sldMkLst>
      </pc:sldChg>
    </pc:docChg>
  </pc:docChgLst>
  <pc:docChgLst>
    <pc:chgData name="Kim Faburada" userId="677dde0b-9c2e-4361-a3ca-e3c44cd9c8d2" providerId="ADAL" clId="{51176019-D846-48AE-8EC9-E4F77F8AB782}"/>
    <pc:docChg chg="undo redo custSel addSld delSld modSld sldOrd">
      <pc:chgData name="Kim Faburada" userId="677dde0b-9c2e-4361-a3ca-e3c44cd9c8d2" providerId="ADAL" clId="{51176019-D846-48AE-8EC9-E4F77F8AB782}" dt="2025-04-15T08:37:31.442" v="10662" actId="47"/>
      <pc:docMkLst>
        <pc:docMk/>
      </pc:docMkLst>
      <pc:sldChg chg="del">
        <pc:chgData name="Kim Faburada" userId="677dde0b-9c2e-4361-a3ca-e3c44cd9c8d2" providerId="ADAL" clId="{51176019-D846-48AE-8EC9-E4F77F8AB782}" dt="2025-04-11T04:33:41.690" v="1354" actId="47"/>
        <pc:sldMkLst>
          <pc:docMk/>
          <pc:sldMk cId="2490709595" sldId="333"/>
        </pc:sldMkLst>
      </pc:sldChg>
      <pc:sldChg chg="addSp delSp modSp mod ord delAnim modAnim modNotesTx">
        <pc:chgData name="Kim Faburada" userId="677dde0b-9c2e-4361-a3ca-e3c44cd9c8d2" providerId="ADAL" clId="{51176019-D846-48AE-8EC9-E4F77F8AB782}" dt="2025-04-11T08:48:26.766" v="5885"/>
        <pc:sldMkLst>
          <pc:docMk/>
          <pc:sldMk cId="4169869003" sldId="345"/>
        </pc:sldMkLst>
        <pc:spChg chg="add mod">
          <ac:chgData name="Kim Faburada" userId="677dde0b-9c2e-4361-a3ca-e3c44cd9c8d2" providerId="ADAL" clId="{51176019-D846-48AE-8EC9-E4F77F8AB782}" dt="2025-04-11T08:47:37.050" v="5883" actId="20577"/>
          <ac:spMkLst>
            <pc:docMk/>
            <pc:sldMk cId="4169869003" sldId="345"/>
            <ac:spMk id="2" creationId="{C632DD58-0200-CBF1-4E59-78B9D8C26C16}"/>
          </ac:spMkLst>
        </pc:spChg>
        <pc:spChg chg="mod">
          <ac:chgData name="Kim Faburada" userId="677dde0b-9c2e-4361-a3ca-e3c44cd9c8d2" providerId="ADAL" clId="{51176019-D846-48AE-8EC9-E4F77F8AB782}" dt="2025-04-11T08:10:52.395" v="4718" actId="20577"/>
          <ac:spMkLst>
            <pc:docMk/>
            <pc:sldMk cId="4169869003" sldId="345"/>
            <ac:spMk id="3" creationId="{A3D00B31-6CC3-F507-527B-2149F19F41DC}"/>
          </ac:spMkLst>
        </pc:spChg>
      </pc:sldChg>
      <pc:sldChg chg="addSp delSp modSp mod delAnim modAnim">
        <pc:chgData name="Kim Faburada" userId="677dde0b-9c2e-4361-a3ca-e3c44cd9c8d2" providerId="ADAL" clId="{51176019-D846-48AE-8EC9-E4F77F8AB782}" dt="2025-04-11T06:32:24.645" v="3801"/>
        <pc:sldMkLst>
          <pc:docMk/>
          <pc:sldMk cId="154330062" sldId="346"/>
        </pc:sldMkLst>
        <pc:picChg chg="add mod">
          <ac:chgData name="Kim Faburada" userId="677dde0b-9c2e-4361-a3ca-e3c44cd9c8d2" providerId="ADAL" clId="{51176019-D846-48AE-8EC9-E4F77F8AB782}" dt="2025-04-11T06:32:24.645" v="3801"/>
          <ac:picMkLst>
            <pc:docMk/>
            <pc:sldMk cId="154330062" sldId="346"/>
            <ac:picMk id="3" creationId="{00FD0A97-9D6C-BB14-2382-EF9ED93CC7F8}"/>
          </ac:picMkLst>
        </pc:picChg>
      </pc:sldChg>
      <pc:sldChg chg="addSp delSp modSp del mod ord modAnim modNotesTx">
        <pc:chgData name="Kim Faburada" userId="677dde0b-9c2e-4361-a3ca-e3c44cd9c8d2" providerId="ADAL" clId="{51176019-D846-48AE-8EC9-E4F77F8AB782}" dt="2025-04-15T05:01:19.218" v="7956" actId="47"/>
        <pc:sldMkLst>
          <pc:docMk/>
          <pc:sldMk cId="222491537" sldId="347"/>
        </pc:sldMkLst>
        <pc:spChg chg="add mod">
          <ac:chgData name="Kim Faburada" userId="677dde0b-9c2e-4361-a3ca-e3c44cd9c8d2" providerId="ADAL" clId="{51176019-D846-48AE-8EC9-E4F77F8AB782}" dt="2025-04-15T03:59:52.357" v="7297" actId="14100"/>
          <ac:spMkLst>
            <pc:docMk/>
            <pc:sldMk cId="222491537" sldId="347"/>
            <ac:spMk id="14" creationId="{F94B7BA9-0AB5-F662-29EA-E7C525DDFFBB}"/>
          </ac:spMkLst>
        </pc:spChg>
        <pc:spChg chg="add mod">
          <ac:chgData name="Kim Faburada" userId="677dde0b-9c2e-4361-a3ca-e3c44cd9c8d2" providerId="ADAL" clId="{51176019-D846-48AE-8EC9-E4F77F8AB782}" dt="2025-04-15T04:00:52.667" v="7323" actId="20577"/>
          <ac:spMkLst>
            <pc:docMk/>
            <pc:sldMk cId="222491537" sldId="347"/>
            <ac:spMk id="16" creationId="{E72815C3-74FA-837C-D0D5-A8D56E598935}"/>
          </ac:spMkLst>
        </pc:spChg>
        <pc:graphicFrameChg chg="add mod modGraphic">
          <ac:chgData name="Kim Faburada" userId="677dde0b-9c2e-4361-a3ca-e3c44cd9c8d2" providerId="ADAL" clId="{51176019-D846-48AE-8EC9-E4F77F8AB782}" dt="2025-04-15T04:00:06.246" v="7298" actId="14100"/>
          <ac:graphicFrameMkLst>
            <pc:docMk/>
            <pc:sldMk cId="222491537" sldId="347"/>
            <ac:graphicFrameMk id="10" creationId="{87E8DF1A-1391-01B5-32BB-CCFBC0890C17}"/>
          </ac:graphicFrameMkLst>
        </pc:graphicFrameChg>
      </pc:sldChg>
      <pc:sldChg chg="addSp modSp mod modTransition">
        <pc:chgData name="Kim Faburada" userId="677dde0b-9c2e-4361-a3ca-e3c44cd9c8d2" providerId="ADAL" clId="{51176019-D846-48AE-8EC9-E4F77F8AB782}" dt="2025-04-11T06:50:31.491" v="4173" actId="108"/>
        <pc:sldMkLst>
          <pc:docMk/>
          <pc:sldMk cId="3930100905" sldId="348"/>
        </pc:sldMkLst>
        <pc:spChg chg="mod">
          <ac:chgData name="Kim Faburada" userId="677dde0b-9c2e-4361-a3ca-e3c44cd9c8d2" providerId="ADAL" clId="{51176019-D846-48AE-8EC9-E4F77F8AB782}" dt="2025-04-11T06:50:31.491" v="4173" actId="108"/>
          <ac:spMkLst>
            <pc:docMk/>
            <pc:sldMk cId="3930100905" sldId="348"/>
            <ac:spMk id="2" creationId="{3D6F63B0-F010-D8FC-C329-4ED551999CF8}"/>
          </ac:spMkLst>
        </pc:spChg>
        <pc:spChg chg="mod">
          <ac:chgData name="Kim Faburada" userId="677dde0b-9c2e-4361-a3ca-e3c44cd9c8d2" providerId="ADAL" clId="{51176019-D846-48AE-8EC9-E4F77F8AB782}" dt="2025-04-11T06:12:43.617" v="3780" actId="1076"/>
          <ac:spMkLst>
            <pc:docMk/>
            <pc:sldMk cId="3930100905" sldId="348"/>
            <ac:spMk id="3" creationId="{B9DD78CD-3385-69B5-11D4-1B4D2D849F0B}"/>
          </ac:spMkLst>
        </pc:spChg>
        <pc:spChg chg="mod">
          <ac:chgData name="Kim Faburada" userId="677dde0b-9c2e-4361-a3ca-e3c44cd9c8d2" providerId="ADAL" clId="{51176019-D846-48AE-8EC9-E4F77F8AB782}" dt="2025-04-11T06:12:39.132" v="3779" actId="1076"/>
          <ac:spMkLst>
            <pc:docMk/>
            <pc:sldMk cId="3930100905" sldId="348"/>
            <ac:spMk id="8" creationId="{FFEB85EB-B38B-E039-2D12-E1A41397016C}"/>
          </ac:spMkLst>
        </pc:spChg>
        <pc:spChg chg="mod">
          <ac:chgData name="Kim Faburada" userId="677dde0b-9c2e-4361-a3ca-e3c44cd9c8d2" providerId="ADAL" clId="{51176019-D846-48AE-8EC9-E4F77F8AB782}" dt="2025-04-11T06:12:39.132" v="3779" actId="1076"/>
          <ac:spMkLst>
            <pc:docMk/>
            <pc:sldMk cId="3930100905" sldId="348"/>
            <ac:spMk id="17" creationId="{2635977C-CC2D-98DB-FA02-013F72E5C23F}"/>
          </ac:spMkLst>
        </pc:spChg>
        <pc:spChg chg="mod">
          <ac:chgData name="Kim Faburada" userId="677dde0b-9c2e-4361-a3ca-e3c44cd9c8d2" providerId="ADAL" clId="{51176019-D846-48AE-8EC9-E4F77F8AB782}" dt="2025-04-11T06:12:39.132" v="3779" actId="1076"/>
          <ac:spMkLst>
            <pc:docMk/>
            <pc:sldMk cId="3930100905" sldId="348"/>
            <ac:spMk id="20" creationId="{8B2121FF-79C6-445F-BA5E-3F590F9DC137}"/>
          </ac:spMkLst>
        </pc:spChg>
        <pc:spChg chg="mod">
          <ac:chgData name="Kim Faburada" userId="677dde0b-9c2e-4361-a3ca-e3c44cd9c8d2" providerId="ADAL" clId="{51176019-D846-48AE-8EC9-E4F77F8AB782}" dt="2025-04-11T06:12:39.132" v="3779" actId="1076"/>
          <ac:spMkLst>
            <pc:docMk/>
            <pc:sldMk cId="3930100905" sldId="348"/>
            <ac:spMk id="22" creationId="{8A9F174D-AB6F-5FFD-EBEA-FCE6F6AEB660}"/>
          </ac:spMkLst>
        </pc:spChg>
        <pc:spChg chg="mod">
          <ac:chgData name="Kim Faburada" userId="677dde0b-9c2e-4361-a3ca-e3c44cd9c8d2" providerId="ADAL" clId="{51176019-D846-48AE-8EC9-E4F77F8AB782}" dt="2025-04-11T06:12:39.132" v="3779" actId="1076"/>
          <ac:spMkLst>
            <pc:docMk/>
            <pc:sldMk cId="3930100905" sldId="348"/>
            <ac:spMk id="27" creationId="{4BAA5CFD-07B5-C2C0-D5CF-EE54C7EF5919}"/>
          </ac:spMkLst>
        </pc:spChg>
        <pc:spChg chg="mod">
          <ac:chgData name="Kim Faburada" userId="677dde0b-9c2e-4361-a3ca-e3c44cd9c8d2" providerId="ADAL" clId="{51176019-D846-48AE-8EC9-E4F77F8AB782}" dt="2025-04-11T06:12:39.132" v="3779" actId="1076"/>
          <ac:spMkLst>
            <pc:docMk/>
            <pc:sldMk cId="3930100905" sldId="348"/>
            <ac:spMk id="28" creationId="{FD2010B3-177F-9B5B-25A5-FB3A18BA91E6}"/>
          </ac:spMkLst>
        </pc:spChg>
        <pc:spChg chg="add mod">
          <ac:chgData name="Kim Faburada" userId="677dde0b-9c2e-4361-a3ca-e3c44cd9c8d2" providerId="ADAL" clId="{51176019-D846-48AE-8EC9-E4F77F8AB782}" dt="2025-04-11T06:12:39.132" v="3779" actId="1076"/>
          <ac:spMkLst>
            <pc:docMk/>
            <pc:sldMk cId="3930100905" sldId="348"/>
            <ac:spMk id="44" creationId="{F3CE7609-CA1D-5C64-61FB-652AA85000E8}"/>
          </ac:spMkLst>
        </pc:spChg>
        <pc:spChg chg="add mod">
          <ac:chgData name="Kim Faburada" userId="677dde0b-9c2e-4361-a3ca-e3c44cd9c8d2" providerId="ADAL" clId="{51176019-D846-48AE-8EC9-E4F77F8AB782}" dt="2025-04-11T06:12:39.132" v="3779" actId="1076"/>
          <ac:spMkLst>
            <pc:docMk/>
            <pc:sldMk cId="3930100905" sldId="348"/>
            <ac:spMk id="46" creationId="{E4775BB3-41C1-08CF-51D4-9B8D89DF18E7}"/>
          </ac:spMkLst>
        </pc:spChg>
        <pc:spChg chg="add mod">
          <ac:chgData name="Kim Faburada" userId="677dde0b-9c2e-4361-a3ca-e3c44cd9c8d2" providerId="ADAL" clId="{51176019-D846-48AE-8EC9-E4F77F8AB782}" dt="2025-04-11T06:12:39.132" v="3779" actId="1076"/>
          <ac:spMkLst>
            <pc:docMk/>
            <pc:sldMk cId="3930100905" sldId="348"/>
            <ac:spMk id="47" creationId="{3C9CA79C-4E82-B659-A41B-55AB39B5B296}"/>
          </ac:spMkLst>
        </pc:spChg>
        <pc:spChg chg="mod">
          <ac:chgData name="Kim Faburada" userId="677dde0b-9c2e-4361-a3ca-e3c44cd9c8d2" providerId="ADAL" clId="{51176019-D846-48AE-8EC9-E4F77F8AB782}" dt="2025-04-11T06:12:39.132" v="3779" actId="1076"/>
          <ac:spMkLst>
            <pc:docMk/>
            <pc:sldMk cId="3930100905" sldId="348"/>
            <ac:spMk id="51" creationId="{DB745215-3BE2-834B-E9CD-303C41F0B018}"/>
          </ac:spMkLst>
        </pc:spChg>
      </pc:sldChg>
      <pc:sldChg chg="addSp delSp modSp add del mod delAnim modAnim modNotesTx">
        <pc:chgData name="Kim Faburada" userId="677dde0b-9c2e-4361-a3ca-e3c44cd9c8d2" providerId="ADAL" clId="{51176019-D846-48AE-8EC9-E4F77F8AB782}" dt="2025-04-15T04:01:20.571" v="7324" actId="47"/>
        <pc:sldMkLst>
          <pc:docMk/>
          <pc:sldMk cId="726495459" sldId="349"/>
        </pc:sldMkLst>
        <pc:spChg chg="add mod">
          <ac:chgData name="Kim Faburada" userId="677dde0b-9c2e-4361-a3ca-e3c44cd9c8d2" providerId="ADAL" clId="{51176019-D846-48AE-8EC9-E4F77F8AB782}" dt="2025-04-15T03:39:57.420" v="6901" actId="20577"/>
          <ac:spMkLst>
            <pc:docMk/>
            <pc:sldMk cId="726495459" sldId="349"/>
            <ac:spMk id="8" creationId="{7295A3F1-D5E3-251B-59D2-789CACBCBBE7}"/>
          </ac:spMkLst>
        </pc:spChg>
      </pc:sldChg>
      <pc:sldChg chg="add del">
        <pc:chgData name="Kim Faburada" userId="677dde0b-9c2e-4361-a3ca-e3c44cd9c8d2" providerId="ADAL" clId="{51176019-D846-48AE-8EC9-E4F77F8AB782}" dt="2025-04-11T04:33:38.118" v="1353" actId="47"/>
        <pc:sldMkLst>
          <pc:docMk/>
          <pc:sldMk cId="2524209121" sldId="349"/>
        </pc:sldMkLst>
      </pc:sldChg>
      <pc:sldChg chg="addSp delSp modSp add mod delAnim modAnim">
        <pc:chgData name="Kim Faburada" userId="677dde0b-9c2e-4361-a3ca-e3c44cd9c8d2" providerId="ADAL" clId="{51176019-D846-48AE-8EC9-E4F77F8AB782}" dt="2025-04-11T06:03:14.890" v="3360" actId="20577"/>
        <pc:sldMkLst>
          <pc:docMk/>
          <pc:sldMk cId="704490435" sldId="350"/>
        </pc:sldMkLst>
        <pc:spChg chg="add mod">
          <ac:chgData name="Kim Faburada" userId="677dde0b-9c2e-4361-a3ca-e3c44cd9c8d2" providerId="ADAL" clId="{51176019-D846-48AE-8EC9-E4F77F8AB782}" dt="2025-04-11T06:03:14.890" v="3360" actId="20577"/>
          <ac:spMkLst>
            <pc:docMk/>
            <pc:sldMk cId="704490435" sldId="350"/>
            <ac:spMk id="2" creationId="{7ACE2F68-D484-0BE6-72CC-232D703ABFFD}"/>
          </ac:spMkLst>
        </pc:spChg>
        <pc:spChg chg="mod">
          <ac:chgData name="Kim Faburada" userId="677dde0b-9c2e-4361-a3ca-e3c44cd9c8d2" providerId="ADAL" clId="{51176019-D846-48AE-8EC9-E4F77F8AB782}" dt="2025-04-11T06:02:05.185" v="3205" actId="20577"/>
          <ac:spMkLst>
            <pc:docMk/>
            <pc:sldMk cId="704490435" sldId="350"/>
            <ac:spMk id="7" creationId="{D3469340-F7CD-0665-1CBA-68F110CAB7E4}"/>
          </ac:spMkLst>
        </pc:spChg>
        <pc:spChg chg="mod">
          <ac:chgData name="Kim Faburada" userId="677dde0b-9c2e-4361-a3ca-e3c44cd9c8d2" providerId="ADAL" clId="{51176019-D846-48AE-8EC9-E4F77F8AB782}" dt="2025-04-11T06:02:29.831" v="3285" actId="20577"/>
          <ac:spMkLst>
            <pc:docMk/>
            <pc:sldMk cId="704490435" sldId="350"/>
            <ac:spMk id="8" creationId="{C3A7E0F0-4101-4FBD-316A-7263ABF7C841}"/>
          </ac:spMkLst>
        </pc:spChg>
        <pc:spChg chg="mod">
          <ac:chgData name="Kim Faburada" userId="677dde0b-9c2e-4361-a3ca-e3c44cd9c8d2" providerId="ADAL" clId="{51176019-D846-48AE-8EC9-E4F77F8AB782}" dt="2025-04-11T06:02:49.214" v="3297" actId="1076"/>
          <ac:spMkLst>
            <pc:docMk/>
            <pc:sldMk cId="704490435" sldId="350"/>
            <ac:spMk id="13" creationId="{D8AC99FF-C1D8-2846-4CAD-6462D8DCD284}"/>
          </ac:spMkLst>
        </pc:spChg>
      </pc:sldChg>
      <pc:sldChg chg="addSp delSp modSp add del mod delAnim modAnim">
        <pc:chgData name="Kim Faburada" userId="677dde0b-9c2e-4361-a3ca-e3c44cd9c8d2" providerId="ADAL" clId="{51176019-D846-48AE-8EC9-E4F77F8AB782}" dt="2025-04-11T05:13:04.838" v="2653" actId="47"/>
        <pc:sldMkLst>
          <pc:docMk/>
          <pc:sldMk cId="1765598622" sldId="350"/>
        </pc:sldMkLst>
      </pc:sldChg>
      <pc:sldChg chg="delSp modSp add mod delAnim">
        <pc:chgData name="Kim Faburada" userId="677dde0b-9c2e-4361-a3ca-e3c44cd9c8d2" providerId="ADAL" clId="{51176019-D846-48AE-8EC9-E4F77F8AB782}" dt="2025-04-11T06:12:14.248" v="3775" actId="1076"/>
        <pc:sldMkLst>
          <pc:docMk/>
          <pc:sldMk cId="2883252591" sldId="351"/>
        </pc:sldMkLst>
        <pc:spChg chg="mod">
          <ac:chgData name="Kim Faburada" userId="677dde0b-9c2e-4361-a3ca-e3c44cd9c8d2" providerId="ADAL" clId="{51176019-D846-48AE-8EC9-E4F77F8AB782}" dt="2025-04-11T06:08:14.139" v="3379" actId="20577"/>
          <ac:spMkLst>
            <pc:docMk/>
            <pc:sldMk cId="2883252591" sldId="351"/>
            <ac:spMk id="6" creationId="{F27DB25C-F1CE-99A0-3E26-AAF2C45FFE13}"/>
          </ac:spMkLst>
        </pc:spChg>
        <pc:spChg chg="mod">
          <ac:chgData name="Kim Faburada" userId="677dde0b-9c2e-4361-a3ca-e3c44cd9c8d2" providerId="ADAL" clId="{51176019-D846-48AE-8EC9-E4F77F8AB782}" dt="2025-04-11T06:12:14.248" v="3775" actId="1076"/>
          <ac:spMkLst>
            <pc:docMk/>
            <pc:sldMk cId="2883252591" sldId="351"/>
            <ac:spMk id="7" creationId="{897E0E20-A873-68DA-E8D5-81375448E0B5}"/>
          </ac:spMkLst>
        </pc:spChg>
        <pc:spChg chg="mod">
          <ac:chgData name="Kim Faburada" userId="677dde0b-9c2e-4361-a3ca-e3c44cd9c8d2" providerId="ADAL" clId="{51176019-D846-48AE-8EC9-E4F77F8AB782}" dt="2025-04-11T06:12:12.047" v="3774" actId="1076"/>
          <ac:spMkLst>
            <pc:docMk/>
            <pc:sldMk cId="2883252591" sldId="351"/>
            <ac:spMk id="8" creationId="{0106969F-9BCC-A65D-4386-B1C62F2F3B20}"/>
          </ac:spMkLst>
        </pc:spChg>
      </pc:sldChg>
      <pc:sldChg chg="addSp delSp modSp add mod">
        <pc:chgData name="Kim Faburada" userId="677dde0b-9c2e-4361-a3ca-e3c44cd9c8d2" providerId="ADAL" clId="{51176019-D846-48AE-8EC9-E4F77F8AB782}" dt="2025-04-15T07:23:35.791" v="10327" actId="14100"/>
        <pc:sldMkLst>
          <pc:docMk/>
          <pc:sldMk cId="170396885" sldId="352"/>
        </pc:sldMkLst>
        <pc:spChg chg="add mod">
          <ac:chgData name="Kim Faburada" userId="677dde0b-9c2e-4361-a3ca-e3c44cd9c8d2" providerId="ADAL" clId="{51176019-D846-48AE-8EC9-E4F77F8AB782}" dt="2025-04-15T00:20:14.738" v="5888" actId="14100"/>
          <ac:spMkLst>
            <pc:docMk/>
            <pc:sldMk cId="170396885" sldId="352"/>
            <ac:spMk id="3" creationId="{FADF60CC-75FF-D13A-E70D-1E5E038FD7AF}"/>
          </ac:spMkLst>
        </pc:spChg>
        <pc:spChg chg="add mod">
          <ac:chgData name="Kim Faburada" userId="677dde0b-9c2e-4361-a3ca-e3c44cd9c8d2" providerId="ADAL" clId="{51176019-D846-48AE-8EC9-E4F77F8AB782}" dt="2025-04-15T00:23:42.321" v="5891" actId="14100"/>
          <ac:spMkLst>
            <pc:docMk/>
            <pc:sldMk cId="170396885" sldId="352"/>
            <ac:spMk id="5" creationId="{2C952C85-E384-3F5A-E7D3-FAF9A8F14FDC}"/>
          </ac:spMkLst>
        </pc:spChg>
        <pc:spChg chg="add del mod">
          <ac:chgData name="Kim Faburada" userId="677dde0b-9c2e-4361-a3ca-e3c44cd9c8d2" providerId="ADAL" clId="{51176019-D846-48AE-8EC9-E4F77F8AB782}" dt="2025-04-15T02:46:38.260" v="6890" actId="478"/>
          <ac:spMkLst>
            <pc:docMk/>
            <pc:sldMk cId="170396885" sldId="352"/>
            <ac:spMk id="7" creationId="{13B1C2A5-5964-4CE6-5B15-6030B9BEAA62}"/>
          </ac:spMkLst>
        </pc:spChg>
        <pc:spChg chg="add mod">
          <ac:chgData name="Kim Faburada" userId="677dde0b-9c2e-4361-a3ca-e3c44cd9c8d2" providerId="ADAL" clId="{51176019-D846-48AE-8EC9-E4F77F8AB782}" dt="2025-04-15T02:46:42.645" v="6892" actId="1076"/>
          <ac:spMkLst>
            <pc:docMk/>
            <pc:sldMk cId="170396885" sldId="352"/>
            <ac:spMk id="9" creationId="{692FF5CF-168D-33C9-407D-C5774EE17F16}"/>
          </ac:spMkLst>
        </pc:spChg>
        <pc:spChg chg="add mod">
          <ac:chgData name="Kim Faburada" userId="677dde0b-9c2e-4361-a3ca-e3c44cd9c8d2" providerId="ADAL" clId="{51176019-D846-48AE-8EC9-E4F77F8AB782}" dt="2025-04-15T07:23:35.791" v="10327" actId="14100"/>
          <ac:spMkLst>
            <pc:docMk/>
            <pc:sldMk cId="170396885" sldId="352"/>
            <ac:spMk id="11" creationId="{0C9DE8CC-4697-9E1B-EAD2-2ECC29A7F60D}"/>
          </ac:spMkLst>
        </pc:spChg>
      </pc:sldChg>
      <pc:sldChg chg="addSp delSp modSp add mod modTransition modAnim">
        <pc:chgData name="Kim Faburada" userId="677dde0b-9c2e-4361-a3ca-e3c44cd9c8d2" providerId="ADAL" clId="{51176019-D846-48AE-8EC9-E4F77F8AB782}" dt="2025-04-15T00:44:47.722" v="6032"/>
        <pc:sldMkLst>
          <pc:docMk/>
          <pc:sldMk cId="2744835830" sldId="353"/>
        </pc:sldMkLst>
        <pc:spChg chg="add del mod">
          <ac:chgData name="Kim Faburada" userId="677dde0b-9c2e-4361-a3ca-e3c44cd9c8d2" providerId="ADAL" clId="{51176019-D846-48AE-8EC9-E4F77F8AB782}" dt="2025-04-15T00:25:46.203" v="5912" actId="478"/>
          <ac:spMkLst>
            <pc:docMk/>
            <pc:sldMk cId="2744835830" sldId="353"/>
            <ac:spMk id="3" creationId="{4D79C229-3D2D-756D-C4FA-AF6F3CDC846F}"/>
          </ac:spMkLst>
        </pc:spChg>
        <pc:spChg chg="add mod">
          <ac:chgData name="Kim Faburada" userId="677dde0b-9c2e-4361-a3ca-e3c44cd9c8d2" providerId="ADAL" clId="{51176019-D846-48AE-8EC9-E4F77F8AB782}" dt="2025-04-15T00:37:03.193" v="5989" actId="1076"/>
          <ac:spMkLst>
            <pc:docMk/>
            <pc:sldMk cId="2744835830" sldId="353"/>
            <ac:spMk id="5" creationId="{7AFE9B32-B1DC-CC1C-E46C-7FDE6FB6E2E0}"/>
          </ac:spMkLst>
        </pc:spChg>
        <pc:picChg chg="add mod">
          <ac:chgData name="Kim Faburada" userId="677dde0b-9c2e-4361-a3ca-e3c44cd9c8d2" providerId="ADAL" clId="{51176019-D846-48AE-8EC9-E4F77F8AB782}" dt="2025-04-15T00:30:03.306" v="5918" actId="14100"/>
          <ac:picMkLst>
            <pc:docMk/>
            <pc:sldMk cId="2744835830" sldId="353"/>
            <ac:picMk id="4" creationId="{8AA26830-9C7B-8645-A59F-991E8F683523}"/>
          </ac:picMkLst>
        </pc:picChg>
      </pc:sldChg>
      <pc:sldChg chg="addSp modSp add mod ord modTransition">
        <pc:chgData name="Kim Faburada" userId="677dde0b-9c2e-4361-a3ca-e3c44cd9c8d2" providerId="ADAL" clId="{51176019-D846-48AE-8EC9-E4F77F8AB782}" dt="2025-04-11T07:09:42.753" v="4266" actId="113"/>
        <pc:sldMkLst>
          <pc:docMk/>
          <pc:sldMk cId="2738478840" sldId="354"/>
        </pc:sldMkLst>
        <pc:spChg chg="add mod">
          <ac:chgData name="Kim Faburada" userId="677dde0b-9c2e-4361-a3ca-e3c44cd9c8d2" providerId="ADAL" clId="{51176019-D846-48AE-8EC9-E4F77F8AB782}" dt="2025-04-11T06:50:21.958" v="4172" actId="108"/>
          <ac:spMkLst>
            <pc:docMk/>
            <pc:sldMk cId="2738478840" sldId="354"/>
            <ac:spMk id="2" creationId="{E062A423-62FA-8F3B-B4BE-2F9F7480507C}"/>
          </ac:spMkLst>
        </pc:spChg>
        <pc:spChg chg="add mod">
          <ac:chgData name="Kim Faburada" userId="677dde0b-9c2e-4361-a3ca-e3c44cd9c8d2" providerId="ADAL" clId="{51176019-D846-48AE-8EC9-E4F77F8AB782}" dt="2025-04-11T07:09:42.753" v="4266" actId="113"/>
          <ac:spMkLst>
            <pc:docMk/>
            <pc:sldMk cId="2738478840" sldId="354"/>
            <ac:spMk id="3" creationId="{9B3C6849-EA2E-B616-8C12-DEC7FC4FF8CC}"/>
          </ac:spMkLst>
        </pc:spChg>
        <pc:picChg chg="add mod">
          <ac:chgData name="Kim Faburada" userId="677dde0b-9c2e-4361-a3ca-e3c44cd9c8d2" providerId="ADAL" clId="{51176019-D846-48AE-8EC9-E4F77F8AB782}" dt="2025-04-11T06:21:43.325" v="3797" actId="1076"/>
          <ac:picMkLst>
            <pc:docMk/>
            <pc:sldMk cId="2738478840" sldId="354"/>
            <ac:picMk id="4" creationId="{06129542-8650-0940-5078-14D00F5A3154}"/>
          </ac:picMkLst>
        </pc:picChg>
        <pc:picChg chg="add mod">
          <ac:chgData name="Kim Faburada" userId="677dde0b-9c2e-4361-a3ca-e3c44cd9c8d2" providerId="ADAL" clId="{51176019-D846-48AE-8EC9-E4F77F8AB782}" dt="2025-04-11T06:21:40.344" v="3796" actId="1076"/>
          <ac:picMkLst>
            <pc:docMk/>
            <pc:sldMk cId="2738478840" sldId="354"/>
            <ac:picMk id="5" creationId="{59CEB484-3B61-660D-C61B-FE7AD3A75DDA}"/>
          </ac:picMkLst>
        </pc:picChg>
      </pc:sldChg>
      <pc:sldChg chg="addSp delSp modSp add mod ord modClrScheme delAnim modAnim chgLayout">
        <pc:chgData name="Kim Faburada" userId="677dde0b-9c2e-4361-a3ca-e3c44cd9c8d2" providerId="ADAL" clId="{51176019-D846-48AE-8EC9-E4F77F8AB782}" dt="2025-04-11T06:50:11.025" v="4171" actId="20577"/>
        <pc:sldMkLst>
          <pc:docMk/>
          <pc:sldMk cId="3871785180" sldId="355"/>
        </pc:sldMkLst>
        <pc:spChg chg="mod">
          <ac:chgData name="Kim Faburada" userId="677dde0b-9c2e-4361-a3ca-e3c44cd9c8d2" providerId="ADAL" clId="{51176019-D846-48AE-8EC9-E4F77F8AB782}" dt="2025-04-11T06:47:45.880" v="4115" actId="1076"/>
          <ac:spMkLst>
            <pc:docMk/>
            <pc:sldMk cId="3871785180" sldId="355"/>
            <ac:spMk id="2" creationId="{6F035587-6B93-E464-ED30-C248F8B7DE05}"/>
          </ac:spMkLst>
        </pc:spChg>
        <pc:spChg chg="mod">
          <ac:chgData name="Kim Faburada" userId="677dde0b-9c2e-4361-a3ca-e3c44cd9c8d2" providerId="ADAL" clId="{51176019-D846-48AE-8EC9-E4F77F8AB782}" dt="2025-04-11T06:50:11.025" v="4171" actId="20577"/>
          <ac:spMkLst>
            <pc:docMk/>
            <pc:sldMk cId="3871785180" sldId="355"/>
            <ac:spMk id="6" creationId="{32055FDC-FAF5-D851-A005-DEB3269EE605}"/>
          </ac:spMkLst>
        </pc:spChg>
        <pc:picChg chg="add mod">
          <ac:chgData name="Kim Faburada" userId="677dde0b-9c2e-4361-a3ca-e3c44cd9c8d2" providerId="ADAL" clId="{51176019-D846-48AE-8EC9-E4F77F8AB782}" dt="2025-04-11T06:47:18.407" v="4110" actId="26606"/>
          <ac:picMkLst>
            <pc:docMk/>
            <pc:sldMk cId="3871785180" sldId="355"/>
            <ac:picMk id="4" creationId="{3F8762DD-6BEC-B903-6C2B-B63FDE3BA6F3}"/>
          </ac:picMkLst>
        </pc:picChg>
      </pc:sldChg>
      <pc:sldChg chg="addSp modSp add del mod">
        <pc:chgData name="Kim Faburada" userId="677dde0b-9c2e-4361-a3ca-e3c44cd9c8d2" providerId="ADAL" clId="{51176019-D846-48AE-8EC9-E4F77F8AB782}" dt="2025-04-11T07:07:21.783" v="4251" actId="47"/>
        <pc:sldMkLst>
          <pc:docMk/>
          <pc:sldMk cId="3042045938" sldId="356"/>
        </pc:sldMkLst>
      </pc:sldChg>
      <pc:sldChg chg="addSp delSp modSp add del mod">
        <pc:chgData name="Kim Faburada" userId="677dde0b-9c2e-4361-a3ca-e3c44cd9c8d2" providerId="ADAL" clId="{51176019-D846-48AE-8EC9-E4F77F8AB782}" dt="2025-04-15T03:29:57.688" v="6894" actId="47"/>
        <pc:sldMkLst>
          <pc:docMk/>
          <pc:sldMk cId="171086954" sldId="357"/>
        </pc:sldMkLst>
      </pc:sldChg>
      <pc:sldChg chg="addSp delSp modSp add del mod delAnim modAnim">
        <pc:chgData name="Kim Faburada" userId="677dde0b-9c2e-4361-a3ca-e3c44cd9c8d2" providerId="ADAL" clId="{51176019-D846-48AE-8EC9-E4F77F8AB782}" dt="2025-04-15T00:24:19.342" v="5892" actId="47"/>
        <pc:sldMkLst>
          <pc:docMk/>
          <pc:sldMk cId="1945962797" sldId="358"/>
        </pc:sldMkLst>
      </pc:sldChg>
      <pc:sldChg chg="add del">
        <pc:chgData name="Kim Faburada" userId="677dde0b-9c2e-4361-a3ca-e3c44cd9c8d2" providerId="ADAL" clId="{51176019-D846-48AE-8EC9-E4F77F8AB782}" dt="2025-04-15T00:24:19.342" v="5892" actId="47"/>
        <pc:sldMkLst>
          <pc:docMk/>
          <pc:sldMk cId="1514374451" sldId="359"/>
        </pc:sldMkLst>
      </pc:sldChg>
      <pc:sldChg chg="addSp modSp add del mod">
        <pc:chgData name="Kim Faburada" userId="677dde0b-9c2e-4361-a3ca-e3c44cd9c8d2" providerId="ADAL" clId="{51176019-D846-48AE-8EC9-E4F77F8AB782}" dt="2025-04-11T07:06:50.737" v="4247" actId="47"/>
        <pc:sldMkLst>
          <pc:docMk/>
          <pc:sldMk cId="2747033211" sldId="360"/>
        </pc:sldMkLst>
      </pc:sldChg>
      <pc:sldChg chg="addSp modSp add del mod">
        <pc:chgData name="Kim Faburada" userId="677dde0b-9c2e-4361-a3ca-e3c44cd9c8d2" providerId="ADAL" clId="{51176019-D846-48AE-8EC9-E4F77F8AB782}" dt="2025-04-15T00:24:19.342" v="5892" actId="47"/>
        <pc:sldMkLst>
          <pc:docMk/>
          <pc:sldMk cId="1327611301" sldId="361"/>
        </pc:sldMkLst>
      </pc:sldChg>
      <pc:sldChg chg="addSp modSp add del mod">
        <pc:chgData name="Kim Faburada" userId="677dde0b-9c2e-4361-a3ca-e3c44cd9c8d2" providerId="ADAL" clId="{51176019-D846-48AE-8EC9-E4F77F8AB782}" dt="2025-04-11T07:06:45.987" v="4246" actId="47"/>
        <pc:sldMkLst>
          <pc:docMk/>
          <pc:sldMk cId="227379550" sldId="362"/>
        </pc:sldMkLst>
      </pc:sldChg>
      <pc:sldChg chg="modSp add del mod ord">
        <pc:chgData name="Kim Faburada" userId="677dde0b-9c2e-4361-a3ca-e3c44cd9c8d2" providerId="ADAL" clId="{51176019-D846-48AE-8EC9-E4F77F8AB782}" dt="2025-04-15T00:24:19.342" v="5892" actId="47"/>
        <pc:sldMkLst>
          <pc:docMk/>
          <pc:sldMk cId="4204728656" sldId="362"/>
        </pc:sldMkLst>
      </pc:sldChg>
      <pc:sldChg chg="addSp modSp add del mod ord">
        <pc:chgData name="Kim Faburada" userId="677dde0b-9c2e-4361-a3ca-e3c44cd9c8d2" providerId="ADAL" clId="{51176019-D846-48AE-8EC9-E4F77F8AB782}" dt="2025-04-15T00:24:19.342" v="5892" actId="47"/>
        <pc:sldMkLst>
          <pc:docMk/>
          <pc:sldMk cId="1302539141" sldId="363"/>
        </pc:sldMkLst>
      </pc:sldChg>
      <pc:sldChg chg="addSp modSp add del modAnim">
        <pc:chgData name="Kim Faburada" userId="677dde0b-9c2e-4361-a3ca-e3c44cd9c8d2" providerId="ADAL" clId="{51176019-D846-48AE-8EC9-E4F77F8AB782}" dt="2025-04-15T00:24:19.342" v="5892" actId="47"/>
        <pc:sldMkLst>
          <pc:docMk/>
          <pc:sldMk cId="100676187" sldId="364"/>
        </pc:sldMkLst>
      </pc:sldChg>
      <pc:sldChg chg="addSp modSp add del mod">
        <pc:chgData name="Kim Faburada" userId="677dde0b-9c2e-4361-a3ca-e3c44cd9c8d2" providerId="ADAL" clId="{51176019-D846-48AE-8EC9-E4F77F8AB782}" dt="2025-04-15T00:24:19.342" v="5892" actId="47"/>
        <pc:sldMkLst>
          <pc:docMk/>
          <pc:sldMk cId="3916196589" sldId="365"/>
        </pc:sldMkLst>
      </pc:sldChg>
      <pc:sldChg chg="addSp modSp add del mod ord">
        <pc:chgData name="Kim Faburada" userId="677dde0b-9c2e-4361-a3ca-e3c44cd9c8d2" providerId="ADAL" clId="{51176019-D846-48AE-8EC9-E4F77F8AB782}" dt="2025-04-15T00:24:19.342" v="5892" actId="47"/>
        <pc:sldMkLst>
          <pc:docMk/>
          <pc:sldMk cId="1076774918" sldId="366"/>
        </pc:sldMkLst>
      </pc:sldChg>
      <pc:sldChg chg="addSp delSp modSp add del mod ord">
        <pc:chgData name="Kim Faburada" userId="677dde0b-9c2e-4361-a3ca-e3c44cd9c8d2" providerId="ADAL" clId="{51176019-D846-48AE-8EC9-E4F77F8AB782}" dt="2025-04-15T00:24:19.342" v="5892" actId="47"/>
        <pc:sldMkLst>
          <pc:docMk/>
          <pc:sldMk cId="3181290568" sldId="367"/>
        </pc:sldMkLst>
      </pc:sldChg>
      <pc:sldChg chg="addSp modSp add del mod">
        <pc:chgData name="Kim Faburada" userId="677dde0b-9c2e-4361-a3ca-e3c44cd9c8d2" providerId="ADAL" clId="{51176019-D846-48AE-8EC9-E4F77F8AB782}" dt="2025-04-15T00:24:19.342" v="5892" actId="47"/>
        <pc:sldMkLst>
          <pc:docMk/>
          <pc:sldMk cId="1944054282" sldId="368"/>
        </pc:sldMkLst>
      </pc:sldChg>
      <pc:sldChg chg="addSp modSp add del mod">
        <pc:chgData name="Kim Faburada" userId="677dde0b-9c2e-4361-a3ca-e3c44cd9c8d2" providerId="ADAL" clId="{51176019-D846-48AE-8EC9-E4F77F8AB782}" dt="2025-04-15T00:24:19.342" v="5892" actId="47"/>
        <pc:sldMkLst>
          <pc:docMk/>
          <pc:sldMk cId="363553467" sldId="369"/>
        </pc:sldMkLst>
      </pc:sldChg>
      <pc:sldChg chg="addSp modSp add del mod ord">
        <pc:chgData name="Kim Faburada" userId="677dde0b-9c2e-4361-a3ca-e3c44cd9c8d2" providerId="ADAL" clId="{51176019-D846-48AE-8EC9-E4F77F8AB782}" dt="2025-04-15T00:24:19.342" v="5892" actId="47"/>
        <pc:sldMkLst>
          <pc:docMk/>
          <pc:sldMk cId="917628212" sldId="370"/>
        </pc:sldMkLst>
      </pc:sldChg>
      <pc:sldChg chg="addSp modSp add del mod ord">
        <pc:chgData name="Kim Faburada" userId="677dde0b-9c2e-4361-a3ca-e3c44cd9c8d2" providerId="ADAL" clId="{51176019-D846-48AE-8EC9-E4F77F8AB782}" dt="2025-04-15T00:24:19.342" v="5892" actId="47"/>
        <pc:sldMkLst>
          <pc:docMk/>
          <pc:sldMk cId="187107678" sldId="371"/>
        </pc:sldMkLst>
      </pc:sldChg>
      <pc:sldChg chg="addSp modSp add del mod">
        <pc:chgData name="Kim Faburada" userId="677dde0b-9c2e-4361-a3ca-e3c44cd9c8d2" providerId="ADAL" clId="{51176019-D846-48AE-8EC9-E4F77F8AB782}" dt="2025-04-15T00:24:19.342" v="5892" actId="47"/>
        <pc:sldMkLst>
          <pc:docMk/>
          <pc:sldMk cId="1501054135" sldId="372"/>
        </pc:sldMkLst>
      </pc:sldChg>
      <pc:sldChg chg="addSp modSp add del mod">
        <pc:chgData name="Kim Faburada" userId="677dde0b-9c2e-4361-a3ca-e3c44cd9c8d2" providerId="ADAL" clId="{51176019-D846-48AE-8EC9-E4F77F8AB782}" dt="2025-04-15T00:24:19.342" v="5892" actId="47"/>
        <pc:sldMkLst>
          <pc:docMk/>
          <pc:sldMk cId="3592531047" sldId="373"/>
        </pc:sldMkLst>
      </pc:sldChg>
      <pc:sldChg chg="addSp modSp add del mod">
        <pc:chgData name="Kim Faburada" userId="677dde0b-9c2e-4361-a3ca-e3c44cd9c8d2" providerId="ADAL" clId="{51176019-D846-48AE-8EC9-E4F77F8AB782}" dt="2025-04-15T00:24:19.342" v="5892" actId="47"/>
        <pc:sldMkLst>
          <pc:docMk/>
          <pc:sldMk cId="1021535752" sldId="374"/>
        </pc:sldMkLst>
      </pc:sldChg>
      <pc:sldChg chg="addSp modSp add del mod ord">
        <pc:chgData name="Kim Faburada" userId="677dde0b-9c2e-4361-a3ca-e3c44cd9c8d2" providerId="ADAL" clId="{51176019-D846-48AE-8EC9-E4F77F8AB782}" dt="2025-04-15T00:24:19.342" v="5892" actId="47"/>
        <pc:sldMkLst>
          <pc:docMk/>
          <pc:sldMk cId="3456759302" sldId="375"/>
        </pc:sldMkLst>
      </pc:sldChg>
      <pc:sldChg chg="addSp modSp add del mod">
        <pc:chgData name="Kim Faburada" userId="677dde0b-9c2e-4361-a3ca-e3c44cd9c8d2" providerId="ADAL" clId="{51176019-D846-48AE-8EC9-E4F77F8AB782}" dt="2025-04-15T00:24:19.342" v="5892" actId="47"/>
        <pc:sldMkLst>
          <pc:docMk/>
          <pc:sldMk cId="1348463798" sldId="376"/>
        </pc:sldMkLst>
      </pc:sldChg>
      <pc:sldChg chg="addSp modSp add del mod">
        <pc:chgData name="Kim Faburada" userId="677dde0b-9c2e-4361-a3ca-e3c44cd9c8d2" providerId="ADAL" clId="{51176019-D846-48AE-8EC9-E4F77F8AB782}" dt="2025-04-15T00:24:19.342" v="5892" actId="47"/>
        <pc:sldMkLst>
          <pc:docMk/>
          <pc:sldMk cId="3783112586" sldId="377"/>
        </pc:sldMkLst>
      </pc:sldChg>
      <pc:sldChg chg="addSp modSp add del mod">
        <pc:chgData name="Kim Faburada" userId="677dde0b-9c2e-4361-a3ca-e3c44cd9c8d2" providerId="ADAL" clId="{51176019-D846-48AE-8EC9-E4F77F8AB782}" dt="2025-04-15T00:24:19.342" v="5892" actId="47"/>
        <pc:sldMkLst>
          <pc:docMk/>
          <pc:sldMk cId="270843877" sldId="378"/>
        </pc:sldMkLst>
      </pc:sldChg>
      <pc:sldChg chg="addSp modSp add del mod">
        <pc:chgData name="Kim Faburada" userId="677dde0b-9c2e-4361-a3ca-e3c44cd9c8d2" providerId="ADAL" clId="{51176019-D846-48AE-8EC9-E4F77F8AB782}" dt="2025-04-15T00:24:19.342" v="5892" actId="47"/>
        <pc:sldMkLst>
          <pc:docMk/>
          <pc:sldMk cId="4072626228" sldId="379"/>
        </pc:sldMkLst>
      </pc:sldChg>
      <pc:sldChg chg="addSp modSp add del mod">
        <pc:chgData name="Kim Faburada" userId="677dde0b-9c2e-4361-a3ca-e3c44cd9c8d2" providerId="ADAL" clId="{51176019-D846-48AE-8EC9-E4F77F8AB782}" dt="2025-04-15T00:24:19.342" v="5892" actId="47"/>
        <pc:sldMkLst>
          <pc:docMk/>
          <pc:sldMk cId="2931597922" sldId="380"/>
        </pc:sldMkLst>
      </pc:sldChg>
      <pc:sldChg chg="addSp modSp add del mod">
        <pc:chgData name="Kim Faburada" userId="677dde0b-9c2e-4361-a3ca-e3c44cd9c8d2" providerId="ADAL" clId="{51176019-D846-48AE-8EC9-E4F77F8AB782}" dt="2025-04-15T00:24:19.342" v="5892" actId="47"/>
        <pc:sldMkLst>
          <pc:docMk/>
          <pc:sldMk cId="530209656" sldId="381"/>
        </pc:sldMkLst>
      </pc:sldChg>
      <pc:sldChg chg="addSp modSp add del mod">
        <pc:chgData name="Kim Faburada" userId="677dde0b-9c2e-4361-a3ca-e3c44cd9c8d2" providerId="ADAL" clId="{51176019-D846-48AE-8EC9-E4F77F8AB782}" dt="2025-04-15T00:24:19.342" v="5892" actId="47"/>
        <pc:sldMkLst>
          <pc:docMk/>
          <pc:sldMk cId="2467109526" sldId="382"/>
        </pc:sldMkLst>
      </pc:sldChg>
      <pc:sldChg chg="addSp modSp add del mod">
        <pc:chgData name="Kim Faburada" userId="677dde0b-9c2e-4361-a3ca-e3c44cd9c8d2" providerId="ADAL" clId="{51176019-D846-48AE-8EC9-E4F77F8AB782}" dt="2025-04-15T00:24:19.342" v="5892" actId="47"/>
        <pc:sldMkLst>
          <pc:docMk/>
          <pc:sldMk cId="2116980726" sldId="383"/>
        </pc:sldMkLst>
      </pc:sldChg>
      <pc:sldChg chg="addSp modSp add del mod">
        <pc:chgData name="Kim Faburada" userId="677dde0b-9c2e-4361-a3ca-e3c44cd9c8d2" providerId="ADAL" clId="{51176019-D846-48AE-8EC9-E4F77F8AB782}" dt="2025-04-15T00:24:19.342" v="5892" actId="47"/>
        <pc:sldMkLst>
          <pc:docMk/>
          <pc:sldMk cId="2637865558" sldId="384"/>
        </pc:sldMkLst>
      </pc:sldChg>
      <pc:sldChg chg="addSp modSp add del mod">
        <pc:chgData name="Kim Faburada" userId="677dde0b-9c2e-4361-a3ca-e3c44cd9c8d2" providerId="ADAL" clId="{51176019-D846-48AE-8EC9-E4F77F8AB782}" dt="2025-04-15T00:24:19.342" v="5892" actId="47"/>
        <pc:sldMkLst>
          <pc:docMk/>
          <pc:sldMk cId="1121076344" sldId="385"/>
        </pc:sldMkLst>
      </pc:sldChg>
      <pc:sldChg chg="addSp modSp add del mod">
        <pc:chgData name="Kim Faburada" userId="677dde0b-9c2e-4361-a3ca-e3c44cd9c8d2" providerId="ADAL" clId="{51176019-D846-48AE-8EC9-E4F77F8AB782}" dt="2025-04-15T00:24:19.342" v="5892" actId="47"/>
        <pc:sldMkLst>
          <pc:docMk/>
          <pc:sldMk cId="31244675" sldId="386"/>
        </pc:sldMkLst>
      </pc:sldChg>
      <pc:sldChg chg="addSp modSp add del mod">
        <pc:chgData name="Kim Faburada" userId="677dde0b-9c2e-4361-a3ca-e3c44cd9c8d2" providerId="ADAL" clId="{51176019-D846-48AE-8EC9-E4F77F8AB782}" dt="2025-04-15T00:24:19.342" v="5892" actId="47"/>
        <pc:sldMkLst>
          <pc:docMk/>
          <pc:sldMk cId="2659810284" sldId="387"/>
        </pc:sldMkLst>
      </pc:sldChg>
      <pc:sldChg chg="addSp modSp add del mod">
        <pc:chgData name="Kim Faburada" userId="677dde0b-9c2e-4361-a3ca-e3c44cd9c8d2" providerId="ADAL" clId="{51176019-D846-48AE-8EC9-E4F77F8AB782}" dt="2025-04-15T00:24:19.342" v="5892" actId="47"/>
        <pc:sldMkLst>
          <pc:docMk/>
          <pc:sldMk cId="3075040189" sldId="388"/>
        </pc:sldMkLst>
      </pc:sldChg>
      <pc:sldChg chg="addSp modSp add del mod">
        <pc:chgData name="Kim Faburada" userId="677dde0b-9c2e-4361-a3ca-e3c44cd9c8d2" providerId="ADAL" clId="{51176019-D846-48AE-8EC9-E4F77F8AB782}" dt="2025-04-15T00:24:19.342" v="5892" actId="47"/>
        <pc:sldMkLst>
          <pc:docMk/>
          <pc:sldMk cId="98249552" sldId="389"/>
        </pc:sldMkLst>
      </pc:sldChg>
      <pc:sldChg chg="addSp modSp add del mod">
        <pc:chgData name="Kim Faburada" userId="677dde0b-9c2e-4361-a3ca-e3c44cd9c8d2" providerId="ADAL" clId="{51176019-D846-48AE-8EC9-E4F77F8AB782}" dt="2025-04-15T00:24:19.342" v="5892" actId="47"/>
        <pc:sldMkLst>
          <pc:docMk/>
          <pc:sldMk cId="4267408097" sldId="390"/>
        </pc:sldMkLst>
      </pc:sldChg>
      <pc:sldChg chg="addSp modSp add del mod">
        <pc:chgData name="Kim Faburada" userId="677dde0b-9c2e-4361-a3ca-e3c44cd9c8d2" providerId="ADAL" clId="{51176019-D846-48AE-8EC9-E4F77F8AB782}" dt="2025-04-15T00:24:19.342" v="5892" actId="47"/>
        <pc:sldMkLst>
          <pc:docMk/>
          <pc:sldMk cId="3661990177" sldId="391"/>
        </pc:sldMkLst>
      </pc:sldChg>
      <pc:sldChg chg="addSp modSp add del mod">
        <pc:chgData name="Kim Faburada" userId="677dde0b-9c2e-4361-a3ca-e3c44cd9c8d2" providerId="ADAL" clId="{51176019-D846-48AE-8EC9-E4F77F8AB782}" dt="2025-04-15T00:24:19.342" v="5892" actId="47"/>
        <pc:sldMkLst>
          <pc:docMk/>
          <pc:sldMk cId="3908185911" sldId="392"/>
        </pc:sldMkLst>
      </pc:sldChg>
      <pc:sldChg chg="addSp modSp add del mod">
        <pc:chgData name="Kim Faburada" userId="677dde0b-9c2e-4361-a3ca-e3c44cd9c8d2" providerId="ADAL" clId="{51176019-D846-48AE-8EC9-E4F77F8AB782}" dt="2025-04-15T00:24:19.342" v="5892" actId="47"/>
        <pc:sldMkLst>
          <pc:docMk/>
          <pc:sldMk cId="2048712182" sldId="393"/>
        </pc:sldMkLst>
      </pc:sldChg>
      <pc:sldChg chg="addSp modSp add del mod">
        <pc:chgData name="Kim Faburada" userId="677dde0b-9c2e-4361-a3ca-e3c44cd9c8d2" providerId="ADAL" clId="{51176019-D846-48AE-8EC9-E4F77F8AB782}" dt="2025-04-15T00:24:19.342" v="5892" actId="47"/>
        <pc:sldMkLst>
          <pc:docMk/>
          <pc:sldMk cId="164475379" sldId="394"/>
        </pc:sldMkLst>
      </pc:sldChg>
      <pc:sldChg chg="addSp modSp add del mod">
        <pc:chgData name="Kim Faburada" userId="677dde0b-9c2e-4361-a3ca-e3c44cd9c8d2" providerId="ADAL" clId="{51176019-D846-48AE-8EC9-E4F77F8AB782}" dt="2025-04-15T00:24:19.342" v="5892" actId="47"/>
        <pc:sldMkLst>
          <pc:docMk/>
          <pc:sldMk cId="2450162865" sldId="395"/>
        </pc:sldMkLst>
      </pc:sldChg>
      <pc:sldChg chg="addSp modSp add del mod">
        <pc:chgData name="Kim Faburada" userId="677dde0b-9c2e-4361-a3ca-e3c44cd9c8d2" providerId="ADAL" clId="{51176019-D846-48AE-8EC9-E4F77F8AB782}" dt="2025-04-15T00:24:19.342" v="5892" actId="47"/>
        <pc:sldMkLst>
          <pc:docMk/>
          <pc:sldMk cId="680627090" sldId="396"/>
        </pc:sldMkLst>
      </pc:sldChg>
      <pc:sldChg chg="addSp modSp add del mod">
        <pc:chgData name="Kim Faburada" userId="677dde0b-9c2e-4361-a3ca-e3c44cd9c8d2" providerId="ADAL" clId="{51176019-D846-48AE-8EC9-E4F77F8AB782}" dt="2025-04-15T00:24:19.342" v="5892" actId="47"/>
        <pc:sldMkLst>
          <pc:docMk/>
          <pc:sldMk cId="2579697130" sldId="397"/>
        </pc:sldMkLst>
      </pc:sldChg>
      <pc:sldChg chg="addSp modSp add del mod">
        <pc:chgData name="Kim Faburada" userId="677dde0b-9c2e-4361-a3ca-e3c44cd9c8d2" providerId="ADAL" clId="{51176019-D846-48AE-8EC9-E4F77F8AB782}" dt="2025-04-15T00:24:19.342" v="5892" actId="47"/>
        <pc:sldMkLst>
          <pc:docMk/>
          <pc:sldMk cId="487307024" sldId="398"/>
        </pc:sldMkLst>
      </pc:sldChg>
      <pc:sldChg chg="addSp modSp add del mod">
        <pc:chgData name="Kim Faburada" userId="677dde0b-9c2e-4361-a3ca-e3c44cd9c8d2" providerId="ADAL" clId="{51176019-D846-48AE-8EC9-E4F77F8AB782}" dt="2025-04-15T00:24:19.342" v="5892" actId="47"/>
        <pc:sldMkLst>
          <pc:docMk/>
          <pc:sldMk cId="587946003" sldId="399"/>
        </pc:sldMkLst>
      </pc:sldChg>
      <pc:sldChg chg="addSp modSp add del mod">
        <pc:chgData name="Kim Faburada" userId="677dde0b-9c2e-4361-a3ca-e3c44cd9c8d2" providerId="ADAL" clId="{51176019-D846-48AE-8EC9-E4F77F8AB782}" dt="2025-04-15T00:24:19.342" v="5892" actId="47"/>
        <pc:sldMkLst>
          <pc:docMk/>
          <pc:sldMk cId="3234546618" sldId="400"/>
        </pc:sldMkLst>
      </pc:sldChg>
      <pc:sldChg chg="addSp modSp add del mod">
        <pc:chgData name="Kim Faburada" userId="677dde0b-9c2e-4361-a3ca-e3c44cd9c8d2" providerId="ADAL" clId="{51176019-D846-48AE-8EC9-E4F77F8AB782}" dt="2025-04-15T00:24:19.342" v="5892" actId="47"/>
        <pc:sldMkLst>
          <pc:docMk/>
          <pc:sldMk cId="2269287710" sldId="401"/>
        </pc:sldMkLst>
      </pc:sldChg>
      <pc:sldChg chg="addSp modSp add del mod">
        <pc:chgData name="Kim Faburada" userId="677dde0b-9c2e-4361-a3ca-e3c44cd9c8d2" providerId="ADAL" clId="{51176019-D846-48AE-8EC9-E4F77F8AB782}" dt="2025-04-15T00:24:19.342" v="5892" actId="47"/>
        <pc:sldMkLst>
          <pc:docMk/>
          <pc:sldMk cId="2213810265" sldId="402"/>
        </pc:sldMkLst>
      </pc:sldChg>
      <pc:sldChg chg="addSp modSp add del mod">
        <pc:chgData name="Kim Faburada" userId="677dde0b-9c2e-4361-a3ca-e3c44cd9c8d2" providerId="ADAL" clId="{51176019-D846-48AE-8EC9-E4F77F8AB782}" dt="2025-04-15T00:24:19.342" v="5892" actId="47"/>
        <pc:sldMkLst>
          <pc:docMk/>
          <pc:sldMk cId="623774396" sldId="403"/>
        </pc:sldMkLst>
      </pc:sldChg>
      <pc:sldChg chg="addSp modSp add del mod">
        <pc:chgData name="Kim Faburada" userId="677dde0b-9c2e-4361-a3ca-e3c44cd9c8d2" providerId="ADAL" clId="{51176019-D846-48AE-8EC9-E4F77F8AB782}" dt="2025-04-15T00:24:19.342" v="5892" actId="47"/>
        <pc:sldMkLst>
          <pc:docMk/>
          <pc:sldMk cId="921428069" sldId="404"/>
        </pc:sldMkLst>
      </pc:sldChg>
      <pc:sldChg chg="addSp modSp add del mod">
        <pc:chgData name="Kim Faburada" userId="677dde0b-9c2e-4361-a3ca-e3c44cd9c8d2" providerId="ADAL" clId="{51176019-D846-48AE-8EC9-E4F77F8AB782}" dt="2025-04-15T00:24:19.342" v="5892" actId="47"/>
        <pc:sldMkLst>
          <pc:docMk/>
          <pc:sldMk cId="1336444918" sldId="405"/>
        </pc:sldMkLst>
      </pc:sldChg>
      <pc:sldChg chg="addSp modSp add del mod">
        <pc:chgData name="Kim Faburada" userId="677dde0b-9c2e-4361-a3ca-e3c44cd9c8d2" providerId="ADAL" clId="{51176019-D846-48AE-8EC9-E4F77F8AB782}" dt="2025-04-15T00:24:19.342" v="5892" actId="47"/>
        <pc:sldMkLst>
          <pc:docMk/>
          <pc:sldMk cId="2542448370" sldId="406"/>
        </pc:sldMkLst>
      </pc:sldChg>
      <pc:sldChg chg="addSp delSp modSp add del mod">
        <pc:chgData name="Kim Faburada" userId="677dde0b-9c2e-4361-a3ca-e3c44cd9c8d2" providerId="ADAL" clId="{51176019-D846-48AE-8EC9-E4F77F8AB782}" dt="2025-04-15T00:24:19.342" v="5892" actId="47"/>
        <pc:sldMkLst>
          <pc:docMk/>
          <pc:sldMk cId="1794894079" sldId="407"/>
        </pc:sldMkLst>
      </pc:sldChg>
      <pc:sldChg chg="addSp modSp add del mod">
        <pc:chgData name="Kim Faburada" userId="677dde0b-9c2e-4361-a3ca-e3c44cd9c8d2" providerId="ADAL" clId="{51176019-D846-48AE-8EC9-E4F77F8AB782}" dt="2025-04-15T00:24:19.342" v="5892" actId="47"/>
        <pc:sldMkLst>
          <pc:docMk/>
          <pc:sldMk cId="310172978" sldId="408"/>
        </pc:sldMkLst>
      </pc:sldChg>
      <pc:sldChg chg="addSp modSp add del mod">
        <pc:chgData name="Kim Faburada" userId="677dde0b-9c2e-4361-a3ca-e3c44cd9c8d2" providerId="ADAL" clId="{51176019-D846-48AE-8EC9-E4F77F8AB782}" dt="2025-04-15T00:24:19.342" v="5892" actId="47"/>
        <pc:sldMkLst>
          <pc:docMk/>
          <pc:sldMk cId="1775898772" sldId="409"/>
        </pc:sldMkLst>
      </pc:sldChg>
      <pc:sldChg chg="addSp modSp add del mod">
        <pc:chgData name="Kim Faburada" userId="677dde0b-9c2e-4361-a3ca-e3c44cd9c8d2" providerId="ADAL" clId="{51176019-D846-48AE-8EC9-E4F77F8AB782}" dt="2025-04-15T00:24:19.342" v="5892" actId="47"/>
        <pc:sldMkLst>
          <pc:docMk/>
          <pc:sldMk cId="870086945" sldId="410"/>
        </pc:sldMkLst>
      </pc:sldChg>
      <pc:sldChg chg="addSp modSp add del mod">
        <pc:chgData name="Kim Faburada" userId="677dde0b-9c2e-4361-a3ca-e3c44cd9c8d2" providerId="ADAL" clId="{51176019-D846-48AE-8EC9-E4F77F8AB782}" dt="2025-04-15T00:24:19.342" v="5892" actId="47"/>
        <pc:sldMkLst>
          <pc:docMk/>
          <pc:sldMk cId="3175508826" sldId="411"/>
        </pc:sldMkLst>
      </pc:sldChg>
      <pc:sldChg chg="addSp modSp add del mod">
        <pc:chgData name="Kim Faburada" userId="677dde0b-9c2e-4361-a3ca-e3c44cd9c8d2" providerId="ADAL" clId="{51176019-D846-48AE-8EC9-E4F77F8AB782}" dt="2025-04-15T00:24:19.342" v="5892" actId="47"/>
        <pc:sldMkLst>
          <pc:docMk/>
          <pc:sldMk cId="3472406759" sldId="412"/>
        </pc:sldMkLst>
      </pc:sldChg>
      <pc:sldChg chg="addSp modSp add del mod">
        <pc:chgData name="Kim Faburada" userId="677dde0b-9c2e-4361-a3ca-e3c44cd9c8d2" providerId="ADAL" clId="{51176019-D846-48AE-8EC9-E4F77F8AB782}" dt="2025-04-15T00:24:19.342" v="5892" actId="47"/>
        <pc:sldMkLst>
          <pc:docMk/>
          <pc:sldMk cId="82977358" sldId="413"/>
        </pc:sldMkLst>
      </pc:sldChg>
      <pc:sldChg chg="add del">
        <pc:chgData name="Kim Faburada" userId="677dde0b-9c2e-4361-a3ca-e3c44cd9c8d2" providerId="ADAL" clId="{51176019-D846-48AE-8EC9-E4F77F8AB782}" dt="2025-04-11T08:06:32.715" v="4708" actId="47"/>
        <pc:sldMkLst>
          <pc:docMk/>
          <pc:sldMk cId="1527829628" sldId="414"/>
        </pc:sldMkLst>
      </pc:sldChg>
      <pc:sldChg chg="add">
        <pc:chgData name="Kim Faburada" userId="677dde0b-9c2e-4361-a3ca-e3c44cd9c8d2" providerId="ADAL" clId="{51176019-D846-48AE-8EC9-E4F77F8AB782}" dt="2025-04-11T08:10:44.223" v="4709" actId="2890"/>
        <pc:sldMkLst>
          <pc:docMk/>
          <pc:sldMk cId="1757664883" sldId="414"/>
        </pc:sldMkLst>
      </pc:sldChg>
      <pc:sldChg chg="addSp delSp modSp add mod modTransition">
        <pc:chgData name="Kim Faburada" userId="677dde0b-9c2e-4361-a3ca-e3c44cd9c8d2" providerId="ADAL" clId="{51176019-D846-48AE-8EC9-E4F77F8AB782}" dt="2025-04-15T00:44:45.719" v="6031"/>
        <pc:sldMkLst>
          <pc:docMk/>
          <pc:sldMk cId="673180334" sldId="415"/>
        </pc:sldMkLst>
        <pc:spChg chg="del mod">
          <ac:chgData name="Kim Faburada" userId="677dde0b-9c2e-4361-a3ca-e3c44cd9c8d2" providerId="ADAL" clId="{51176019-D846-48AE-8EC9-E4F77F8AB782}" dt="2025-04-15T00:43:07.926" v="6012" actId="478"/>
          <ac:spMkLst>
            <pc:docMk/>
            <pc:sldMk cId="673180334" sldId="415"/>
            <ac:spMk id="3" creationId="{ABA15A0A-7537-A302-7C99-6DC3D5E40CBF}"/>
          </ac:spMkLst>
        </pc:spChg>
        <pc:spChg chg="add del mod">
          <ac:chgData name="Kim Faburada" userId="677dde0b-9c2e-4361-a3ca-e3c44cd9c8d2" providerId="ADAL" clId="{51176019-D846-48AE-8EC9-E4F77F8AB782}" dt="2025-04-15T00:43:07.926" v="6012" actId="478"/>
          <ac:spMkLst>
            <pc:docMk/>
            <pc:sldMk cId="673180334" sldId="415"/>
            <ac:spMk id="4" creationId="{A7ED2977-B6A5-0FCC-C703-A3645C0B2790}"/>
          </ac:spMkLst>
        </pc:spChg>
        <pc:picChg chg="add del mod">
          <ac:chgData name="Kim Faburada" userId="677dde0b-9c2e-4361-a3ca-e3c44cd9c8d2" providerId="ADAL" clId="{51176019-D846-48AE-8EC9-E4F77F8AB782}" dt="2025-04-15T00:42:22.183" v="6010" actId="478"/>
          <ac:picMkLst>
            <pc:docMk/>
            <pc:sldMk cId="673180334" sldId="415"/>
            <ac:picMk id="6" creationId="{89E29253-1507-87DE-9CC4-4EFABD87BF8E}"/>
          </ac:picMkLst>
        </pc:picChg>
        <pc:picChg chg="add mod">
          <ac:chgData name="Kim Faburada" userId="677dde0b-9c2e-4361-a3ca-e3c44cd9c8d2" providerId="ADAL" clId="{51176019-D846-48AE-8EC9-E4F77F8AB782}" dt="2025-04-15T00:43:30.603" v="6019" actId="1076"/>
          <ac:picMkLst>
            <pc:docMk/>
            <pc:sldMk cId="673180334" sldId="415"/>
            <ac:picMk id="8" creationId="{832F3CC9-046F-FE89-59A3-BC161CB140AD}"/>
          </ac:picMkLst>
        </pc:picChg>
      </pc:sldChg>
      <pc:sldChg chg="addSp delSp modSp add mod modTransition">
        <pc:chgData name="Kim Faburada" userId="677dde0b-9c2e-4361-a3ca-e3c44cd9c8d2" providerId="ADAL" clId="{51176019-D846-48AE-8EC9-E4F77F8AB782}" dt="2025-04-15T00:44:43.765" v="6030"/>
        <pc:sldMkLst>
          <pc:docMk/>
          <pc:sldMk cId="297934569" sldId="416"/>
        </pc:sldMkLst>
        <pc:spChg chg="del">
          <ac:chgData name="Kim Faburada" userId="677dde0b-9c2e-4361-a3ca-e3c44cd9c8d2" providerId="ADAL" clId="{51176019-D846-48AE-8EC9-E4F77F8AB782}" dt="2025-04-15T00:44:31.390" v="6024" actId="478"/>
          <ac:spMkLst>
            <pc:docMk/>
            <pc:sldMk cId="297934569" sldId="416"/>
            <ac:spMk id="3" creationId="{D23A1699-4D58-043D-3F9A-7D8D26965FA5}"/>
          </ac:spMkLst>
        </pc:spChg>
        <pc:spChg chg="del">
          <ac:chgData name="Kim Faburada" userId="677dde0b-9c2e-4361-a3ca-e3c44cd9c8d2" providerId="ADAL" clId="{51176019-D846-48AE-8EC9-E4F77F8AB782}" dt="2025-04-15T00:44:17.855" v="6021" actId="478"/>
          <ac:spMkLst>
            <pc:docMk/>
            <pc:sldMk cId="297934569" sldId="416"/>
            <ac:spMk id="4" creationId="{4B89452D-9F1F-68BC-EB16-FD44984E6EE8}"/>
          </ac:spMkLst>
        </pc:spChg>
        <pc:picChg chg="add mod">
          <ac:chgData name="Kim Faburada" userId="677dde0b-9c2e-4361-a3ca-e3c44cd9c8d2" providerId="ADAL" clId="{51176019-D846-48AE-8EC9-E4F77F8AB782}" dt="2025-04-15T00:44:38.235" v="6029" actId="1076"/>
          <ac:picMkLst>
            <pc:docMk/>
            <pc:sldMk cId="297934569" sldId="416"/>
            <ac:picMk id="5" creationId="{A96D520E-9B54-A75E-3CB6-94617E07C388}"/>
          </ac:picMkLst>
        </pc:picChg>
      </pc:sldChg>
      <pc:sldChg chg="add del">
        <pc:chgData name="Kim Faburada" userId="677dde0b-9c2e-4361-a3ca-e3c44cd9c8d2" providerId="ADAL" clId="{51176019-D846-48AE-8EC9-E4F77F8AB782}" dt="2025-04-15T03:29:56.567" v="6893" actId="47"/>
        <pc:sldMkLst>
          <pc:docMk/>
          <pc:sldMk cId="4091655915" sldId="417"/>
        </pc:sldMkLst>
      </pc:sldChg>
      <pc:sldChg chg="addSp delSp modSp add mod modClrScheme modAnim chgLayout">
        <pc:chgData name="Kim Faburada" userId="677dde0b-9c2e-4361-a3ca-e3c44cd9c8d2" providerId="ADAL" clId="{51176019-D846-48AE-8EC9-E4F77F8AB782}" dt="2025-04-15T02:06:35.332" v="6736"/>
        <pc:sldMkLst>
          <pc:docMk/>
          <pc:sldMk cId="20760806" sldId="418"/>
        </pc:sldMkLst>
        <pc:spChg chg="add mod">
          <ac:chgData name="Kim Faburada" userId="677dde0b-9c2e-4361-a3ca-e3c44cd9c8d2" providerId="ADAL" clId="{51176019-D846-48AE-8EC9-E4F77F8AB782}" dt="2025-04-15T00:50:54.587" v="6100" actId="1076"/>
          <ac:spMkLst>
            <pc:docMk/>
            <pc:sldMk cId="20760806" sldId="418"/>
            <ac:spMk id="2" creationId="{0B7D390E-122B-127C-B412-E6D41017388F}"/>
          </ac:spMkLst>
        </pc:spChg>
        <pc:spChg chg="add del">
          <ac:chgData name="Kim Faburada" userId="677dde0b-9c2e-4361-a3ca-e3c44cd9c8d2" providerId="ADAL" clId="{51176019-D846-48AE-8EC9-E4F77F8AB782}" dt="2025-04-15T00:48:11.177" v="6080" actId="22"/>
          <ac:spMkLst>
            <pc:docMk/>
            <pc:sldMk cId="20760806" sldId="418"/>
            <ac:spMk id="4" creationId="{88451EA3-A6AA-D232-18CE-6DC16C61F74C}"/>
          </ac:spMkLst>
        </pc:spChg>
        <pc:spChg chg="add mod">
          <ac:chgData name="Kim Faburada" userId="677dde0b-9c2e-4361-a3ca-e3c44cd9c8d2" providerId="ADAL" clId="{51176019-D846-48AE-8EC9-E4F77F8AB782}" dt="2025-04-15T01:51:43.791" v="6556" actId="113"/>
          <ac:spMkLst>
            <pc:docMk/>
            <pc:sldMk cId="20760806" sldId="418"/>
            <ac:spMk id="7" creationId="{6903B46D-1034-E2CC-3E2B-7DC1586DDDEB}"/>
          </ac:spMkLst>
        </pc:spChg>
        <pc:picChg chg="del">
          <ac:chgData name="Kim Faburada" userId="677dde0b-9c2e-4361-a3ca-e3c44cd9c8d2" providerId="ADAL" clId="{51176019-D846-48AE-8EC9-E4F77F8AB782}" dt="2025-04-15T00:45:32.729" v="6034" actId="478"/>
          <ac:picMkLst>
            <pc:docMk/>
            <pc:sldMk cId="20760806" sldId="418"/>
            <ac:picMk id="5" creationId="{994A0AA1-400E-9FD8-D509-650BB77B083A}"/>
          </ac:picMkLst>
        </pc:picChg>
        <pc:picChg chg="add del mod">
          <ac:chgData name="Kim Faburada" userId="677dde0b-9c2e-4361-a3ca-e3c44cd9c8d2" providerId="ADAL" clId="{51176019-D846-48AE-8EC9-E4F77F8AB782}" dt="2025-04-15T00:50:11.208" v="6086" actId="478"/>
          <ac:picMkLst>
            <pc:docMk/>
            <pc:sldMk cId="20760806" sldId="418"/>
            <ac:picMk id="9" creationId="{F68C72D5-7F8E-4EC1-6CD7-F041D9F947D3}"/>
          </ac:picMkLst>
        </pc:picChg>
        <pc:picChg chg="add mod">
          <ac:chgData name="Kim Faburada" userId="677dde0b-9c2e-4361-a3ca-e3c44cd9c8d2" providerId="ADAL" clId="{51176019-D846-48AE-8EC9-E4F77F8AB782}" dt="2025-04-15T01:06:36.639" v="6306" actId="1076"/>
          <ac:picMkLst>
            <pc:docMk/>
            <pc:sldMk cId="20760806" sldId="418"/>
            <ac:picMk id="11" creationId="{70417443-6C2A-715F-F49C-D265A8EBB1B6}"/>
          </ac:picMkLst>
        </pc:picChg>
      </pc:sldChg>
      <pc:sldChg chg="addSp delSp modSp add mod">
        <pc:chgData name="Kim Faburada" userId="677dde0b-9c2e-4361-a3ca-e3c44cd9c8d2" providerId="ADAL" clId="{51176019-D846-48AE-8EC9-E4F77F8AB782}" dt="2025-04-15T08:13:00.766" v="10448" actId="1076"/>
        <pc:sldMkLst>
          <pc:docMk/>
          <pc:sldMk cId="1052552574" sldId="419"/>
        </pc:sldMkLst>
        <pc:spChg chg="add mod">
          <ac:chgData name="Kim Faburada" userId="677dde0b-9c2e-4361-a3ca-e3c44cd9c8d2" providerId="ADAL" clId="{51176019-D846-48AE-8EC9-E4F77F8AB782}" dt="2025-04-15T08:12:58.105" v="10447" actId="14100"/>
          <ac:spMkLst>
            <pc:docMk/>
            <pc:sldMk cId="1052552574" sldId="419"/>
            <ac:spMk id="7" creationId="{ADFABB8A-2638-ED15-2F31-DDD1C15DF607}"/>
          </ac:spMkLst>
        </pc:spChg>
        <pc:spChg chg="add mod">
          <ac:chgData name="Kim Faburada" userId="677dde0b-9c2e-4361-a3ca-e3c44cd9c8d2" providerId="ADAL" clId="{51176019-D846-48AE-8EC9-E4F77F8AB782}" dt="2025-04-15T08:13:00.766" v="10448" actId="1076"/>
          <ac:spMkLst>
            <pc:docMk/>
            <pc:sldMk cId="1052552574" sldId="419"/>
            <ac:spMk id="9" creationId="{2BB6601B-59A4-C35C-73D0-7AD2D0574E7B}"/>
          </ac:spMkLst>
        </pc:spChg>
        <pc:picChg chg="add del mod">
          <ac:chgData name="Kim Faburada" userId="677dde0b-9c2e-4361-a3ca-e3c44cd9c8d2" providerId="ADAL" clId="{51176019-D846-48AE-8EC9-E4F77F8AB782}" dt="2025-04-15T08:10:10.253" v="10409" actId="478"/>
          <ac:picMkLst>
            <pc:docMk/>
            <pc:sldMk cId="1052552574" sldId="419"/>
            <ac:picMk id="3" creationId="{0B006E01-9800-2E8A-94D4-FF8758C30A9A}"/>
          </ac:picMkLst>
        </pc:picChg>
        <pc:picChg chg="add del mod">
          <ac:chgData name="Kim Faburada" userId="677dde0b-9c2e-4361-a3ca-e3c44cd9c8d2" providerId="ADAL" clId="{51176019-D846-48AE-8EC9-E4F77F8AB782}" dt="2025-04-15T08:11:18.509" v="10425" actId="478"/>
          <ac:picMkLst>
            <pc:docMk/>
            <pc:sldMk cId="1052552574" sldId="419"/>
            <ac:picMk id="5" creationId="{52E57F99-2BBC-9ED4-72D2-F361EC69FCFA}"/>
          </ac:picMkLst>
        </pc:picChg>
      </pc:sldChg>
      <pc:sldChg chg="addSp delSp modSp add mod modAnim">
        <pc:chgData name="Kim Faburada" userId="677dde0b-9c2e-4361-a3ca-e3c44cd9c8d2" providerId="ADAL" clId="{51176019-D846-48AE-8EC9-E4F77F8AB782}" dt="2025-04-15T07:59:04.960" v="10377"/>
        <pc:sldMkLst>
          <pc:docMk/>
          <pc:sldMk cId="2828453840" sldId="420"/>
        </pc:sldMkLst>
        <pc:spChg chg="add del mod">
          <ac:chgData name="Kim Faburada" userId="677dde0b-9c2e-4361-a3ca-e3c44cd9c8d2" providerId="ADAL" clId="{51176019-D846-48AE-8EC9-E4F77F8AB782}" dt="2025-04-15T00:52:19.435" v="6116" actId="22"/>
          <ac:spMkLst>
            <pc:docMk/>
            <pc:sldMk cId="2828453840" sldId="420"/>
            <ac:spMk id="3" creationId="{20A08FA0-504B-599D-925C-346E0968B7CC}"/>
          </ac:spMkLst>
        </pc:spChg>
        <pc:spChg chg="add mod">
          <ac:chgData name="Kim Faburada" userId="677dde0b-9c2e-4361-a3ca-e3c44cd9c8d2" providerId="ADAL" clId="{51176019-D846-48AE-8EC9-E4F77F8AB782}" dt="2025-04-15T07:57:13.018" v="10361" actId="207"/>
          <ac:spMkLst>
            <pc:docMk/>
            <pc:sldMk cId="2828453840" sldId="420"/>
            <ac:spMk id="5" creationId="{79CB096B-9E8B-AA4F-B719-ECF2818AAA65}"/>
          </ac:spMkLst>
        </pc:spChg>
        <pc:spChg chg="add mod">
          <ac:chgData name="Kim Faburada" userId="677dde0b-9c2e-4361-a3ca-e3c44cd9c8d2" providerId="ADAL" clId="{51176019-D846-48AE-8EC9-E4F77F8AB782}" dt="2025-04-15T07:57:47.595" v="10369" actId="403"/>
          <ac:spMkLst>
            <pc:docMk/>
            <pc:sldMk cId="2828453840" sldId="420"/>
            <ac:spMk id="7" creationId="{BF59BCAE-9BD0-A1D0-4A05-1A738DC95D5C}"/>
          </ac:spMkLst>
        </pc:spChg>
        <pc:spChg chg="add mod">
          <ac:chgData name="Kim Faburada" userId="677dde0b-9c2e-4361-a3ca-e3c44cd9c8d2" providerId="ADAL" clId="{51176019-D846-48AE-8EC9-E4F77F8AB782}" dt="2025-04-15T07:58:51.137" v="10376" actId="108"/>
          <ac:spMkLst>
            <pc:docMk/>
            <pc:sldMk cId="2828453840" sldId="420"/>
            <ac:spMk id="9" creationId="{0EE9EC9A-76FB-F94A-F531-25BC723CD0D8}"/>
          </ac:spMkLst>
        </pc:spChg>
      </pc:sldChg>
      <pc:sldChg chg="addSp modSp add mod">
        <pc:chgData name="Kim Faburada" userId="677dde0b-9c2e-4361-a3ca-e3c44cd9c8d2" providerId="ADAL" clId="{51176019-D846-48AE-8EC9-E4F77F8AB782}" dt="2025-04-15T08:00:35.271" v="10382" actId="14100"/>
        <pc:sldMkLst>
          <pc:docMk/>
          <pc:sldMk cId="2909520233" sldId="421"/>
        </pc:sldMkLst>
        <pc:picChg chg="add mod">
          <ac:chgData name="Kim Faburada" userId="677dde0b-9c2e-4361-a3ca-e3c44cd9c8d2" providerId="ADAL" clId="{51176019-D846-48AE-8EC9-E4F77F8AB782}" dt="2025-04-15T08:00:35.271" v="10382" actId="14100"/>
          <ac:picMkLst>
            <pc:docMk/>
            <pc:sldMk cId="2909520233" sldId="421"/>
            <ac:picMk id="3" creationId="{9E3D0388-DE4A-E493-BBEF-47799126B8ED}"/>
          </ac:picMkLst>
        </pc:picChg>
      </pc:sldChg>
      <pc:sldChg chg="addSp delSp modSp add mod delAnim modAnim">
        <pc:chgData name="Kim Faburada" userId="677dde0b-9c2e-4361-a3ca-e3c44cd9c8d2" providerId="ADAL" clId="{51176019-D846-48AE-8EC9-E4F77F8AB782}" dt="2025-04-15T02:06:39.919" v="6737"/>
        <pc:sldMkLst>
          <pc:docMk/>
          <pc:sldMk cId="2045279682" sldId="422"/>
        </pc:sldMkLst>
        <pc:spChg chg="del mod">
          <ac:chgData name="Kim Faburada" userId="677dde0b-9c2e-4361-a3ca-e3c44cd9c8d2" providerId="ADAL" clId="{51176019-D846-48AE-8EC9-E4F77F8AB782}" dt="2025-04-15T00:57:26.873" v="6151" actId="478"/>
          <ac:spMkLst>
            <pc:docMk/>
            <pc:sldMk cId="2045279682" sldId="422"/>
            <ac:spMk id="2" creationId="{0D4BCF75-3100-3520-2D4A-402EC00ADD95}"/>
          </ac:spMkLst>
        </pc:spChg>
        <pc:spChg chg="add mod ord">
          <ac:chgData name="Kim Faburada" userId="677dde0b-9c2e-4361-a3ca-e3c44cd9c8d2" providerId="ADAL" clId="{51176019-D846-48AE-8EC9-E4F77F8AB782}" dt="2025-04-15T01:41:44.871" v="6553" actId="113"/>
          <ac:spMkLst>
            <pc:docMk/>
            <pc:sldMk cId="2045279682" sldId="422"/>
            <ac:spMk id="4" creationId="{BB563AE5-B5DB-A128-5268-C956A8636590}"/>
          </ac:spMkLst>
        </pc:spChg>
        <pc:spChg chg="del">
          <ac:chgData name="Kim Faburada" userId="677dde0b-9c2e-4361-a3ca-e3c44cd9c8d2" providerId="ADAL" clId="{51176019-D846-48AE-8EC9-E4F77F8AB782}" dt="2025-04-15T00:52:26.767" v="6118" actId="478"/>
          <ac:spMkLst>
            <pc:docMk/>
            <pc:sldMk cId="2045279682" sldId="422"/>
            <ac:spMk id="7" creationId="{D891D6EA-0264-6172-639A-E645DF2F0BDA}"/>
          </ac:spMkLst>
        </pc:spChg>
        <pc:spChg chg="add mod">
          <ac:chgData name="Kim Faburada" userId="677dde0b-9c2e-4361-a3ca-e3c44cd9c8d2" providerId="ADAL" clId="{51176019-D846-48AE-8EC9-E4F77F8AB782}" dt="2025-04-15T00:57:32.054" v="6152"/>
          <ac:spMkLst>
            <pc:docMk/>
            <pc:sldMk cId="2045279682" sldId="422"/>
            <ac:spMk id="10" creationId="{4D28958D-F69B-A09C-986B-B9ABD9787D9A}"/>
          </ac:spMkLst>
        </pc:spChg>
        <pc:picChg chg="add del mod">
          <ac:chgData name="Kim Faburada" userId="677dde0b-9c2e-4361-a3ca-e3c44cd9c8d2" providerId="ADAL" clId="{51176019-D846-48AE-8EC9-E4F77F8AB782}" dt="2025-04-15T00:53:34.570" v="6135" actId="478"/>
          <ac:picMkLst>
            <pc:docMk/>
            <pc:sldMk cId="2045279682" sldId="422"/>
            <ac:picMk id="6" creationId="{05CFB12D-A4C1-B6BA-78E6-86B452BD88F0}"/>
          </ac:picMkLst>
        </pc:picChg>
        <pc:picChg chg="add mod">
          <ac:chgData name="Kim Faburada" userId="677dde0b-9c2e-4361-a3ca-e3c44cd9c8d2" providerId="ADAL" clId="{51176019-D846-48AE-8EC9-E4F77F8AB782}" dt="2025-04-15T01:06:55.701" v="6312" actId="1076"/>
          <ac:picMkLst>
            <pc:docMk/>
            <pc:sldMk cId="2045279682" sldId="422"/>
            <ac:picMk id="9" creationId="{3985501B-BDB6-7E16-B982-23991D670CA0}"/>
          </ac:picMkLst>
        </pc:picChg>
        <pc:picChg chg="del">
          <ac:chgData name="Kim Faburada" userId="677dde0b-9c2e-4361-a3ca-e3c44cd9c8d2" providerId="ADAL" clId="{51176019-D846-48AE-8EC9-E4F77F8AB782}" dt="2025-04-15T00:52:27.524" v="6119" actId="478"/>
          <ac:picMkLst>
            <pc:docMk/>
            <pc:sldMk cId="2045279682" sldId="422"/>
            <ac:picMk id="11" creationId="{B3EDAB6B-EECA-DBCF-F595-E6989F619F1D}"/>
          </ac:picMkLst>
        </pc:picChg>
      </pc:sldChg>
      <pc:sldChg chg="addSp delSp modSp add mod modAnim">
        <pc:chgData name="Kim Faburada" userId="677dde0b-9c2e-4361-a3ca-e3c44cd9c8d2" providerId="ADAL" clId="{51176019-D846-48AE-8EC9-E4F77F8AB782}" dt="2025-04-15T02:06:44.273" v="6738"/>
        <pc:sldMkLst>
          <pc:docMk/>
          <pc:sldMk cId="2243949131" sldId="423"/>
        </pc:sldMkLst>
        <pc:spChg chg="add mod">
          <ac:chgData name="Kim Faburada" userId="677dde0b-9c2e-4361-a3ca-e3c44cd9c8d2" providerId="ADAL" clId="{51176019-D846-48AE-8EC9-E4F77F8AB782}" dt="2025-04-15T02:00:35.120" v="6603" actId="20577"/>
          <ac:spMkLst>
            <pc:docMk/>
            <pc:sldMk cId="2243949131" sldId="423"/>
            <ac:spMk id="3" creationId="{BA26FE0A-6C17-224E-C6F3-34BD4D74DE77}"/>
          </ac:spMkLst>
        </pc:spChg>
        <pc:spChg chg="del">
          <ac:chgData name="Kim Faburada" userId="677dde0b-9c2e-4361-a3ca-e3c44cd9c8d2" providerId="ADAL" clId="{51176019-D846-48AE-8EC9-E4F77F8AB782}" dt="2025-04-15T00:59:10.221" v="6161" actId="478"/>
          <ac:spMkLst>
            <pc:docMk/>
            <pc:sldMk cId="2243949131" sldId="423"/>
            <ac:spMk id="4" creationId="{23BFB07A-6586-C124-0D86-AC38ADE16E40}"/>
          </ac:spMkLst>
        </pc:spChg>
        <pc:spChg chg="add del mod">
          <ac:chgData name="Kim Faburada" userId="677dde0b-9c2e-4361-a3ca-e3c44cd9c8d2" providerId="ADAL" clId="{51176019-D846-48AE-8EC9-E4F77F8AB782}" dt="2025-04-15T02:00:39.625" v="6604" actId="478"/>
          <ac:spMkLst>
            <pc:docMk/>
            <pc:sldMk cId="2243949131" sldId="423"/>
            <ac:spMk id="8" creationId="{812D266B-CF6F-ADC8-BDE2-78860CCB8A95}"/>
          </ac:spMkLst>
        </pc:spChg>
        <pc:picChg chg="add mod">
          <ac:chgData name="Kim Faburada" userId="677dde0b-9c2e-4361-a3ca-e3c44cd9c8d2" providerId="ADAL" clId="{51176019-D846-48AE-8EC9-E4F77F8AB782}" dt="2025-04-15T01:10:33.270" v="6374" actId="1076"/>
          <ac:picMkLst>
            <pc:docMk/>
            <pc:sldMk cId="2243949131" sldId="423"/>
            <ac:picMk id="6" creationId="{D8D2A7BF-206F-8FA3-E5E4-063ED5EE6BD8}"/>
          </ac:picMkLst>
        </pc:picChg>
        <pc:picChg chg="del">
          <ac:chgData name="Kim Faburada" userId="677dde0b-9c2e-4361-a3ca-e3c44cd9c8d2" providerId="ADAL" clId="{51176019-D846-48AE-8EC9-E4F77F8AB782}" dt="2025-04-15T00:59:07.951" v="6160" actId="478"/>
          <ac:picMkLst>
            <pc:docMk/>
            <pc:sldMk cId="2243949131" sldId="423"/>
            <ac:picMk id="9" creationId="{701B8B18-31A1-6838-BE5A-83741309A0EE}"/>
          </ac:picMkLst>
        </pc:picChg>
      </pc:sldChg>
      <pc:sldChg chg="addSp delSp modSp add mod modAnim">
        <pc:chgData name="Kim Faburada" userId="677dde0b-9c2e-4361-a3ca-e3c44cd9c8d2" providerId="ADAL" clId="{51176019-D846-48AE-8EC9-E4F77F8AB782}" dt="2025-04-15T02:06:48.354" v="6739"/>
        <pc:sldMkLst>
          <pc:docMk/>
          <pc:sldMk cId="3403381282" sldId="424"/>
        </pc:sldMkLst>
        <pc:spChg chg="del">
          <ac:chgData name="Kim Faburada" userId="677dde0b-9c2e-4361-a3ca-e3c44cd9c8d2" providerId="ADAL" clId="{51176019-D846-48AE-8EC9-E4F77F8AB782}" dt="2025-04-15T01:06:00.498" v="6299" actId="478"/>
          <ac:spMkLst>
            <pc:docMk/>
            <pc:sldMk cId="3403381282" sldId="424"/>
            <ac:spMk id="3" creationId="{EE7CCA7C-95BC-628C-EE04-9D878F54B9AC}"/>
          </ac:spMkLst>
        </pc:spChg>
        <pc:spChg chg="add mod">
          <ac:chgData name="Kim Faburada" userId="677dde0b-9c2e-4361-a3ca-e3c44cd9c8d2" providerId="ADAL" clId="{51176019-D846-48AE-8EC9-E4F77F8AB782}" dt="2025-04-15T01:41:29.713" v="6549"/>
          <ac:spMkLst>
            <pc:docMk/>
            <pc:sldMk cId="3403381282" sldId="424"/>
            <ac:spMk id="4" creationId="{D7FB775A-3EED-E652-829B-7DA2FC00D9B0}"/>
          </ac:spMkLst>
        </pc:spChg>
        <pc:picChg chg="del">
          <ac:chgData name="Kim Faburada" userId="677dde0b-9c2e-4361-a3ca-e3c44cd9c8d2" providerId="ADAL" clId="{51176019-D846-48AE-8EC9-E4F77F8AB782}" dt="2025-04-15T01:05:59.252" v="6298" actId="478"/>
          <ac:picMkLst>
            <pc:docMk/>
            <pc:sldMk cId="3403381282" sldId="424"/>
            <ac:picMk id="6" creationId="{BD7671B5-1691-B129-992B-C32930523018}"/>
          </ac:picMkLst>
        </pc:picChg>
        <pc:picChg chg="add mod">
          <ac:chgData name="Kim Faburada" userId="677dde0b-9c2e-4361-a3ca-e3c44cd9c8d2" providerId="ADAL" clId="{51176019-D846-48AE-8EC9-E4F77F8AB782}" dt="2025-04-15T01:34:09.235" v="6477" actId="1076"/>
          <ac:picMkLst>
            <pc:docMk/>
            <pc:sldMk cId="3403381282" sldId="424"/>
            <ac:picMk id="7" creationId="{7D6CA903-10F0-64D4-C4CF-AF4B802F3EDC}"/>
          </ac:picMkLst>
        </pc:picChg>
      </pc:sldChg>
      <pc:sldChg chg="addSp delSp modSp add mod modAnim">
        <pc:chgData name="Kim Faburada" userId="677dde0b-9c2e-4361-a3ca-e3c44cd9c8d2" providerId="ADAL" clId="{51176019-D846-48AE-8EC9-E4F77F8AB782}" dt="2025-04-15T07:46:51.211" v="10336"/>
        <pc:sldMkLst>
          <pc:docMk/>
          <pc:sldMk cId="2531952237" sldId="425"/>
        </pc:sldMkLst>
        <pc:spChg chg="add del mod">
          <ac:chgData name="Kim Faburada" userId="677dde0b-9c2e-4361-a3ca-e3c44cd9c8d2" providerId="ADAL" clId="{51176019-D846-48AE-8EC9-E4F77F8AB782}" dt="2025-04-15T01:17:05.442" v="6409" actId="478"/>
          <ac:spMkLst>
            <pc:docMk/>
            <pc:sldMk cId="2531952237" sldId="425"/>
            <ac:spMk id="3" creationId="{92D7F579-71D9-73EE-2ADC-F702C18E0F3D}"/>
          </ac:spMkLst>
        </pc:spChg>
        <pc:spChg chg="del">
          <ac:chgData name="Kim Faburada" userId="677dde0b-9c2e-4361-a3ca-e3c44cd9c8d2" providerId="ADAL" clId="{51176019-D846-48AE-8EC9-E4F77F8AB782}" dt="2025-04-15T01:11:42.002" v="6376" actId="478"/>
          <ac:spMkLst>
            <pc:docMk/>
            <pc:sldMk cId="2531952237" sldId="425"/>
            <ac:spMk id="4" creationId="{ACCD182F-0658-A64E-45D9-8538368A9D8B}"/>
          </ac:spMkLst>
        </pc:spChg>
        <pc:spChg chg="add mod">
          <ac:chgData name="Kim Faburada" userId="677dde0b-9c2e-4361-a3ca-e3c44cd9c8d2" providerId="ADAL" clId="{51176019-D846-48AE-8EC9-E4F77F8AB782}" dt="2025-04-15T01:55:05.411" v="6586" actId="1076"/>
          <ac:spMkLst>
            <pc:docMk/>
            <pc:sldMk cId="2531952237" sldId="425"/>
            <ac:spMk id="6" creationId="{27BE7C91-E675-521B-D695-5E07F3F53433}"/>
          </ac:spMkLst>
        </pc:spChg>
        <pc:spChg chg="add del mod">
          <ac:chgData name="Kim Faburada" userId="677dde0b-9c2e-4361-a3ca-e3c44cd9c8d2" providerId="ADAL" clId="{51176019-D846-48AE-8EC9-E4F77F8AB782}" dt="2025-04-15T01:31:29.744" v="6453" actId="478"/>
          <ac:spMkLst>
            <pc:docMk/>
            <pc:sldMk cId="2531952237" sldId="425"/>
            <ac:spMk id="12" creationId="{9E44170D-5954-31BA-BD36-B4EA8CF87B52}"/>
          </ac:spMkLst>
        </pc:spChg>
        <pc:spChg chg="add mod">
          <ac:chgData name="Kim Faburada" userId="677dde0b-9c2e-4361-a3ca-e3c44cd9c8d2" providerId="ADAL" clId="{51176019-D846-48AE-8EC9-E4F77F8AB782}" dt="2025-04-15T01:55:30.341" v="6594" actId="1076"/>
          <ac:spMkLst>
            <pc:docMk/>
            <pc:sldMk cId="2531952237" sldId="425"/>
            <ac:spMk id="14" creationId="{70F0A53A-07EE-2DC7-D307-79A627032833}"/>
          </ac:spMkLst>
        </pc:spChg>
        <pc:picChg chg="del">
          <ac:chgData name="Kim Faburada" userId="677dde0b-9c2e-4361-a3ca-e3c44cd9c8d2" providerId="ADAL" clId="{51176019-D846-48AE-8EC9-E4F77F8AB782}" dt="2025-04-15T01:11:42.662" v="6377" actId="478"/>
          <ac:picMkLst>
            <pc:docMk/>
            <pc:sldMk cId="2531952237" sldId="425"/>
            <ac:picMk id="7" creationId="{9A2BB70D-5CEF-6D0F-9A8E-51B1ABD494A4}"/>
          </ac:picMkLst>
        </pc:picChg>
        <pc:picChg chg="add mod">
          <ac:chgData name="Kim Faburada" userId="677dde0b-9c2e-4361-a3ca-e3c44cd9c8d2" providerId="ADAL" clId="{51176019-D846-48AE-8EC9-E4F77F8AB782}" dt="2025-04-15T01:33:57.945" v="6473" actId="1076"/>
          <ac:picMkLst>
            <pc:docMk/>
            <pc:sldMk cId="2531952237" sldId="425"/>
            <ac:picMk id="9" creationId="{CA28EC26-D673-BEAC-4D5A-2BBAB01A77D4}"/>
          </ac:picMkLst>
        </pc:picChg>
      </pc:sldChg>
      <pc:sldChg chg="addSp delSp modSp add mod modAnim">
        <pc:chgData name="Kim Faburada" userId="677dde0b-9c2e-4361-a3ca-e3c44cd9c8d2" providerId="ADAL" clId="{51176019-D846-48AE-8EC9-E4F77F8AB782}" dt="2025-04-15T02:06:58.704" v="6741"/>
        <pc:sldMkLst>
          <pc:docMk/>
          <pc:sldMk cId="236709653" sldId="426"/>
        </pc:sldMkLst>
        <pc:spChg chg="add mod">
          <ac:chgData name="Kim Faburada" userId="677dde0b-9c2e-4361-a3ca-e3c44cd9c8d2" providerId="ADAL" clId="{51176019-D846-48AE-8EC9-E4F77F8AB782}" dt="2025-04-15T01:41:20.007" v="6547"/>
          <ac:spMkLst>
            <pc:docMk/>
            <pc:sldMk cId="236709653" sldId="426"/>
            <ac:spMk id="3" creationId="{C9DD0157-BDF5-3F67-A416-1E60D35D601C}"/>
          </ac:spMkLst>
        </pc:spChg>
        <pc:spChg chg="del">
          <ac:chgData name="Kim Faburada" userId="677dde0b-9c2e-4361-a3ca-e3c44cd9c8d2" providerId="ADAL" clId="{51176019-D846-48AE-8EC9-E4F77F8AB782}" dt="2025-04-15T01:32:40.890" v="6458" actId="478"/>
          <ac:spMkLst>
            <pc:docMk/>
            <pc:sldMk cId="236709653" sldId="426"/>
            <ac:spMk id="6" creationId="{07E4F5CB-2587-CBCE-EDDE-40FE89BE3718}"/>
          </ac:spMkLst>
        </pc:spChg>
        <pc:picChg chg="add mod">
          <ac:chgData name="Kim Faburada" userId="677dde0b-9c2e-4361-a3ca-e3c44cd9c8d2" providerId="ADAL" clId="{51176019-D846-48AE-8EC9-E4F77F8AB782}" dt="2025-04-15T01:34:32.287" v="6484" actId="1076"/>
          <ac:picMkLst>
            <pc:docMk/>
            <pc:sldMk cId="236709653" sldId="426"/>
            <ac:picMk id="5" creationId="{211F6478-470B-E365-D18C-FA36E916FCFD}"/>
          </ac:picMkLst>
        </pc:picChg>
        <pc:picChg chg="del">
          <ac:chgData name="Kim Faburada" userId="677dde0b-9c2e-4361-a3ca-e3c44cd9c8d2" providerId="ADAL" clId="{51176019-D846-48AE-8EC9-E4F77F8AB782}" dt="2025-04-15T01:32:39.141" v="6457" actId="478"/>
          <ac:picMkLst>
            <pc:docMk/>
            <pc:sldMk cId="236709653" sldId="426"/>
            <ac:picMk id="9" creationId="{3611B020-4E8E-6853-00B2-9E42E946CB8C}"/>
          </ac:picMkLst>
        </pc:picChg>
      </pc:sldChg>
      <pc:sldChg chg="addSp delSp modSp add mod modAnim modNotesTx">
        <pc:chgData name="Kim Faburada" userId="677dde0b-9c2e-4361-a3ca-e3c44cd9c8d2" providerId="ADAL" clId="{51176019-D846-48AE-8EC9-E4F77F8AB782}" dt="2025-04-15T02:07:02.588" v="6742"/>
        <pc:sldMkLst>
          <pc:docMk/>
          <pc:sldMk cId="4052289384" sldId="427"/>
        </pc:sldMkLst>
        <pc:spChg chg="del">
          <ac:chgData name="Kim Faburada" userId="677dde0b-9c2e-4361-a3ca-e3c44cd9c8d2" providerId="ADAL" clId="{51176019-D846-48AE-8EC9-E4F77F8AB782}" dt="2025-04-15T01:35:34.262" v="6503" actId="478"/>
          <ac:spMkLst>
            <pc:docMk/>
            <pc:sldMk cId="4052289384" sldId="427"/>
            <ac:spMk id="3" creationId="{F43A0A50-0BE5-2409-17A9-52A814CA5866}"/>
          </ac:spMkLst>
        </pc:spChg>
        <pc:spChg chg="add mod">
          <ac:chgData name="Kim Faburada" userId="677dde0b-9c2e-4361-a3ca-e3c44cd9c8d2" providerId="ADAL" clId="{51176019-D846-48AE-8EC9-E4F77F8AB782}" dt="2025-04-15T01:54:35.807" v="6585" actId="403"/>
          <ac:spMkLst>
            <pc:docMk/>
            <pc:sldMk cId="4052289384" sldId="427"/>
            <ac:spMk id="7" creationId="{C3EBEE4D-9119-CFA8-B26E-35911F953750}"/>
          </ac:spMkLst>
        </pc:spChg>
        <pc:picChg chg="add mod">
          <ac:chgData name="Kim Faburada" userId="677dde0b-9c2e-4361-a3ca-e3c44cd9c8d2" providerId="ADAL" clId="{51176019-D846-48AE-8EC9-E4F77F8AB782}" dt="2025-04-15T01:52:08.895" v="6558" actId="14100"/>
          <ac:picMkLst>
            <pc:docMk/>
            <pc:sldMk cId="4052289384" sldId="427"/>
            <ac:picMk id="4" creationId="{2FCBF42E-82F3-AE7C-3A44-5DB8E50D8EE7}"/>
          </ac:picMkLst>
        </pc:picChg>
        <pc:picChg chg="del">
          <ac:chgData name="Kim Faburada" userId="677dde0b-9c2e-4361-a3ca-e3c44cd9c8d2" providerId="ADAL" clId="{51176019-D846-48AE-8EC9-E4F77F8AB782}" dt="2025-04-15T01:35:35.287" v="6504" actId="478"/>
          <ac:picMkLst>
            <pc:docMk/>
            <pc:sldMk cId="4052289384" sldId="427"/>
            <ac:picMk id="5" creationId="{A9331991-ED38-4BA5-AE06-7631065F8730}"/>
          </ac:picMkLst>
        </pc:picChg>
      </pc:sldChg>
      <pc:sldChg chg="addSp delSp modSp add mod">
        <pc:chgData name="Kim Faburada" userId="677dde0b-9c2e-4361-a3ca-e3c44cd9c8d2" providerId="ADAL" clId="{51176019-D846-48AE-8EC9-E4F77F8AB782}" dt="2025-04-15T07:54:13.391" v="10354" actId="1076"/>
        <pc:sldMkLst>
          <pc:docMk/>
          <pc:sldMk cId="135617899" sldId="428"/>
        </pc:sldMkLst>
        <pc:spChg chg="add mod">
          <ac:chgData name="Kim Faburada" userId="677dde0b-9c2e-4361-a3ca-e3c44cd9c8d2" providerId="ADAL" clId="{51176019-D846-48AE-8EC9-E4F77F8AB782}" dt="2025-04-15T07:54:13.391" v="10354" actId="1076"/>
          <ac:spMkLst>
            <pc:docMk/>
            <pc:sldMk cId="135617899" sldId="428"/>
            <ac:spMk id="4" creationId="{F6DDAFAD-110B-09DD-9366-33AA63419C11}"/>
          </ac:spMkLst>
        </pc:spChg>
        <pc:spChg chg="del">
          <ac:chgData name="Kim Faburada" userId="677dde0b-9c2e-4361-a3ca-e3c44cd9c8d2" providerId="ADAL" clId="{51176019-D846-48AE-8EC9-E4F77F8AB782}" dt="2025-04-15T07:20:01.702" v="10265" actId="478"/>
          <ac:spMkLst>
            <pc:docMk/>
            <pc:sldMk cId="135617899" sldId="428"/>
            <ac:spMk id="10" creationId="{35F53D28-5BB6-7584-D89E-1A28615D6C2F}"/>
          </ac:spMkLst>
        </pc:spChg>
        <pc:picChg chg="add mod">
          <ac:chgData name="Kim Faburada" userId="677dde0b-9c2e-4361-a3ca-e3c44cd9c8d2" providerId="ADAL" clId="{51176019-D846-48AE-8EC9-E4F77F8AB782}" dt="2025-04-15T07:21:34.627" v="10318" actId="1076"/>
          <ac:picMkLst>
            <pc:docMk/>
            <pc:sldMk cId="135617899" sldId="428"/>
            <ac:picMk id="3" creationId="{BEEADE41-FC22-B01E-78EA-4EF02FBBC4EE}"/>
          </ac:picMkLst>
        </pc:picChg>
      </pc:sldChg>
      <pc:sldChg chg="addSp delSp modSp add mod modClrScheme chgLayout">
        <pc:chgData name="Kim Faburada" userId="677dde0b-9c2e-4361-a3ca-e3c44cd9c8d2" providerId="ADAL" clId="{51176019-D846-48AE-8EC9-E4F77F8AB782}" dt="2025-04-15T02:15:12.948" v="6887" actId="1076"/>
        <pc:sldMkLst>
          <pc:docMk/>
          <pc:sldMk cId="462819409" sldId="429"/>
        </pc:sldMkLst>
        <pc:spChg chg="add mod">
          <ac:chgData name="Kim Faburada" userId="677dde0b-9c2e-4361-a3ca-e3c44cd9c8d2" providerId="ADAL" clId="{51176019-D846-48AE-8EC9-E4F77F8AB782}" dt="2025-04-15T02:14:03.998" v="6878" actId="207"/>
          <ac:spMkLst>
            <pc:docMk/>
            <pc:sldMk cId="462819409" sldId="429"/>
            <ac:spMk id="2" creationId="{56B596AE-4B56-8A4C-68B1-BF39C8A64594}"/>
          </ac:spMkLst>
        </pc:spChg>
        <pc:spChg chg="add mod">
          <ac:chgData name="Kim Faburada" userId="677dde0b-9c2e-4361-a3ca-e3c44cd9c8d2" providerId="ADAL" clId="{51176019-D846-48AE-8EC9-E4F77F8AB782}" dt="2025-04-15T02:15:12.948" v="6887" actId="1076"/>
          <ac:spMkLst>
            <pc:docMk/>
            <pc:sldMk cId="462819409" sldId="429"/>
            <ac:spMk id="3" creationId="{B4831239-58F0-709E-CBA1-B9430CA99B31}"/>
          </ac:spMkLst>
        </pc:spChg>
        <pc:picChg chg="add del mod">
          <ac:chgData name="Kim Faburada" userId="677dde0b-9c2e-4361-a3ca-e3c44cd9c8d2" providerId="ADAL" clId="{51176019-D846-48AE-8EC9-E4F77F8AB782}" dt="2025-04-15T02:14:49.002" v="6882" actId="478"/>
          <ac:picMkLst>
            <pc:docMk/>
            <pc:sldMk cId="462819409" sldId="429"/>
            <ac:picMk id="5" creationId="{EA40686C-EF06-6192-2ECE-844DAC54C2B1}"/>
          </ac:picMkLst>
        </pc:picChg>
        <pc:picChg chg="add mod">
          <ac:chgData name="Kim Faburada" userId="677dde0b-9c2e-4361-a3ca-e3c44cd9c8d2" providerId="ADAL" clId="{51176019-D846-48AE-8EC9-E4F77F8AB782}" dt="2025-04-15T02:15:00.751" v="6884" actId="1076"/>
          <ac:picMkLst>
            <pc:docMk/>
            <pc:sldMk cId="462819409" sldId="429"/>
            <ac:picMk id="7" creationId="{9ABD12AF-1C9E-D153-CD7B-D597AB51AECC}"/>
          </ac:picMkLst>
        </pc:picChg>
        <pc:picChg chg="del">
          <ac:chgData name="Kim Faburada" userId="677dde0b-9c2e-4361-a3ca-e3c44cd9c8d2" providerId="ADAL" clId="{51176019-D846-48AE-8EC9-E4F77F8AB782}" dt="2025-04-15T02:11:10.018" v="6744" actId="478"/>
          <ac:picMkLst>
            <pc:docMk/>
            <pc:sldMk cId="462819409" sldId="429"/>
            <ac:picMk id="8" creationId="{07BC1A72-E7AE-D578-3586-C54F1BEC6043}"/>
          </ac:picMkLst>
        </pc:picChg>
      </pc:sldChg>
      <pc:sldChg chg="addSp delSp modSp add mod modTransition delAnim modAnim">
        <pc:chgData name="Kim Faburada" userId="677dde0b-9c2e-4361-a3ca-e3c44cd9c8d2" providerId="ADAL" clId="{51176019-D846-48AE-8EC9-E4F77F8AB782}" dt="2025-04-15T03:50:12.626" v="6940" actId="14100"/>
        <pc:sldMkLst>
          <pc:docMk/>
          <pc:sldMk cId="1648477099" sldId="430"/>
        </pc:sldMkLst>
        <pc:spChg chg="del">
          <ac:chgData name="Kim Faburada" userId="677dde0b-9c2e-4361-a3ca-e3c44cd9c8d2" providerId="ADAL" clId="{51176019-D846-48AE-8EC9-E4F77F8AB782}" dt="2025-04-15T03:40:39.056" v="6903" actId="478"/>
          <ac:spMkLst>
            <pc:docMk/>
            <pc:sldMk cId="1648477099" sldId="430"/>
            <ac:spMk id="2" creationId="{37A9ADD6-2066-2574-1018-C6074FEC6DC5}"/>
          </ac:spMkLst>
        </pc:spChg>
        <pc:spChg chg="mod">
          <ac:chgData name="Kim Faburada" userId="677dde0b-9c2e-4361-a3ca-e3c44cd9c8d2" providerId="ADAL" clId="{51176019-D846-48AE-8EC9-E4F77F8AB782}" dt="2025-04-15T03:50:12.626" v="6940" actId="14100"/>
          <ac:spMkLst>
            <pc:docMk/>
            <pc:sldMk cId="1648477099" sldId="430"/>
            <ac:spMk id="6" creationId="{ABDA47D9-7068-800A-04E5-5E0418173C37}"/>
          </ac:spMkLst>
        </pc:spChg>
        <pc:spChg chg="del">
          <ac:chgData name="Kim Faburada" userId="677dde0b-9c2e-4361-a3ca-e3c44cd9c8d2" providerId="ADAL" clId="{51176019-D846-48AE-8EC9-E4F77F8AB782}" dt="2025-04-15T03:40:41.755" v="6906" actId="478"/>
          <ac:spMkLst>
            <pc:docMk/>
            <pc:sldMk cId="1648477099" sldId="430"/>
            <ac:spMk id="7" creationId="{E6E2319B-7024-0223-5F6B-105EC8ECBD11}"/>
          </ac:spMkLst>
        </pc:spChg>
        <pc:spChg chg="del">
          <ac:chgData name="Kim Faburada" userId="677dde0b-9c2e-4361-a3ca-e3c44cd9c8d2" providerId="ADAL" clId="{51176019-D846-48AE-8EC9-E4F77F8AB782}" dt="2025-04-15T03:40:40.698" v="6905" actId="478"/>
          <ac:spMkLst>
            <pc:docMk/>
            <pc:sldMk cId="1648477099" sldId="430"/>
            <ac:spMk id="8" creationId="{16C7173A-5FE2-E9AB-3212-5EE1548F13FB}"/>
          </ac:spMkLst>
        </pc:spChg>
        <pc:spChg chg="del">
          <ac:chgData name="Kim Faburada" userId="677dde0b-9c2e-4361-a3ca-e3c44cd9c8d2" providerId="ADAL" clId="{51176019-D846-48AE-8EC9-E4F77F8AB782}" dt="2025-04-15T03:40:39.800" v="6904" actId="478"/>
          <ac:spMkLst>
            <pc:docMk/>
            <pc:sldMk cId="1648477099" sldId="430"/>
            <ac:spMk id="13" creationId="{89502CE5-E5EA-A170-A1FF-368D70C286EE}"/>
          </ac:spMkLst>
        </pc:spChg>
        <pc:picChg chg="add mod ord">
          <ac:chgData name="Kim Faburada" userId="677dde0b-9c2e-4361-a3ca-e3c44cd9c8d2" providerId="ADAL" clId="{51176019-D846-48AE-8EC9-E4F77F8AB782}" dt="2025-04-15T03:49:05.931" v="6930" actId="167"/>
          <ac:picMkLst>
            <pc:docMk/>
            <pc:sldMk cId="1648477099" sldId="430"/>
            <ac:picMk id="4" creationId="{277009EC-936D-24EF-127C-A66403A0BB74}"/>
          </ac:picMkLst>
        </pc:picChg>
      </pc:sldChg>
      <pc:sldChg chg="addSp delSp modSp add mod modTransition modAnim">
        <pc:chgData name="Kim Faburada" userId="677dde0b-9c2e-4361-a3ca-e3c44cd9c8d2" providerId="ADAL" clId="{51176019-D846-48AE-8EC9-E4F77F8AB782}" dt="2025-04-15T03:55:41.555" v="7131"/>
        <pc:sldMkLst>
          <pc:docMk/>
          <pc:sldMk cId="1712518713" sldId="431"/>
        </pc:sldMkLst>
        <pc:spChg chg="add del">
          <ac:chgData name="Kim Faburada" userId="677dde0b-9c2e-4361-a3ca-e3c44cd9c8d2" providerId="ADAL" clId="{51176019-D846-48AE-8EC9-E4F77F8AB782}" dt="2025-04-15T03:50:21.272" v="6942" actId="478"/>
          <ac:spMkLst>
            <pc:docMk/>
            <pc:sldMk cId="1712518713" sldId="431"/>
            <ac:spMk id="3" creationId="{E4AD32D0-76F8-E5DC-B387-5CB31B6EE0DF}"/>
          </ac:spMkLst>
        </pc:spChg>
        <pc:spChg chg="add mod">
          <ac:chgData name="Kim Faburada" userId="677dde0b-9c2e-4361-a3ca-e3c44cd9c8d2" providerId="ADAL" clId="{51176019-D846-48AE-8EC9-E4F77F8AB782}" dt="2025-04-15T03:55:24.468" v="7130" actId="1076"/>
          <ac:spMkLst>
            <pc:docMk/>
            <pc:sldMk cId="1712518713" sldId="431"/>
            <ac:spMk id="4" creationId="{40110B08-C868-E794-0288-497CF7A9F4BF}"/>
          </ac:spMkLst>
        </pc:spChg>
        <pc:spChg chg="mod">
          <ac:chgData name="Kim Faburada" userId="677dde0b-9c2e-4361-a3ca-e3c44cd9c8d2" providerId="ADAL" clId="{51176019-D846-48AE-8EC9-E4F77F8AB782}" dt="2025-04-15T03:53:05.339" v="7117" actId="20577"/>
          <ac:spMkLst>
            <pc:docMk/>
            <pc:sldMk cId="1712518713" sldId="431"/>
            <ac:spMk id="6" creationId="{9D508425-BA70-7ABF-0778-2C41E73CC876}"/>
          </ac:spMkLst>
        </pc:spChg>
        <pc:picChg chg="add mod">
          <ac:chgData name="Kim Faburada" userId="677dde0b-9c2e-4361-a3ca-e3c44cd9c8d2" providerId="ADAL" clId="{51176019-D846-48AE-8EC9-E4F77F8AB782}" dt="2025-04-15T03:55:16.424" v="7127" actId="14100"/>
          <ac:picMkLst>
            <pc:docMk/>
            <pc:sldMk cId="1712518713" sldId="431"/>
            <ac:picMk id="7" creationId="{059B4B76-BD1E-04C9-C408-F04A7440C53F}"/>
          </ac:picMkLst>
        </pc:picChg>
      </pc:sldChg>
      <pc:sldChg chg="addSp delSp modSp add mod modAnim">
        <pc:chgData name="Kim Faburada" userId="677dde0b-9c2e-4361-a3ca-e3c44cd9c8d2" providerId="ADAL" clId="{51176019-D846-48AE-8EC9-E4F77F8AB782}" dt="2025-04-15T04:07:24.747" v="7955" actId="20577"/>
        <pc:sldMkLst>
          <pc:docMk/>
          <pc:sldMk cId="2712931481" sldId="432"/>
        </pc:sldMkLst>
        <pc:spChg chg="add mod">
          <ac:chgData name="Kim Faburada" userId="677dde0b-9c2e-4361-a3ca-e3c44cd9c8d2" providerId="ADAL" clId="{51176019-D846-48AE-8EC9-E4F77F8AB782}" dt="2025-04-15T04:03:20.265" v="7555" actId="207"/>
          <ac:spMkLst>
            <pc:docMk/>
            <pc:sldMk cId="2712931481" sldId="432"/>
            <ac:spMk id="2" creationId="{6B1F6D5F-40B6-94F4-18A7-563F069ACB5C}"/>
          </ac:spMkLst>
        </pc:spChg>
        <pc:spChg chg="add mod">
          <ac:chgData name="Kim Faburada" userId="677dde0b-9c2e-4361-a3ca-e3c44cd9c8d2" providerId="ADAL" clId="{51176019-D846-48AE-8EC9-E4F77F8AB782}" dt="2025-04-15T04:04:53.863" v="7796" actId="20577"/>
          <ac:spMkLst>
            <pc:docMk/>
            <pc:sldMk cId="2712931481" sldId="432"/>
            <ac:spMk id="3" creationId="{B2EA2618-530B-C5CE-0A97-2000A43CD4C3}"/>
          </ac:spMkLst>
        </pc:spChg>
        <pc:spChg chg="mod">
          <ac:chgData name="Kim Faburada" userId="677dde0b-9c2e-4361-a3ca-e3c44cd9c8d2" providerId="ADAL" clId="{51176019-D846-48AE-8EC9-E4F77F8AB782}" dt="2025-04-15T03:57:14.889" v="7220" actId="1076"/>
          <ac:spMkLst>
            <pc:docMk/>
            <pc:sldMk cId="2712931481" sldId="432"/>
            <ac:spMk id="4" creationId="{F00D8BE9-FA14-76C5-8942-174854C597D8}"/>
          </ac:spMkLst>
        </pc:spChg>
        <pc:spChg chg="add mod">
          <ac:chgData name="Kim Faburada" userId="677dde0b-9c2e-4361-a3ca-e3c44cd9c8d2" providerId="ADAL" clId="{51176019-D846-48AE-8EC9-E4F77F8AB782}" dt="2025-04-15T04:06:09.724" v="7946" actId="20577"/>
          <ac:spMkLst>
            <pc:docMk/>
            <pc:sldMk cId="2712931481" sldId="432"/>
            <ac:spMk id="5" creationId="{B3DBFD69-F907-20E9-267B-48A61CB57C89}"/>
          </ac:spMkLst>
        </pc:spChg>
        <pc:spChg chg="add mod">
          <ac:chgData name="Kim Faburada" userId="677dde0b-9c2e-4361-a3ca-e3c44cd9c8d2" providerId="ADAL" clId="{51176019-D846-48AE-8EC9-E4F77F8AB782}" dt="2025-04-15T04:07:24.747" v="7955" actId="20577"/>
          <ac:spMkLst>
            <pc:docMk/>
            <pc:sldMk cId="2712931481" sldId="432"/>
            <ac:spMk id="8" creationId="{695F9D86-22E6-C33F-B656-972756C3FDF0}"/>
          </ac:spMkLst>
        </pc:spChg>
        <pc:picChg chg="del">
          <ac:chgData name="Kim Faburada" userId="677dde0b-9c2e-4361-a3ca-e3c44cd9c8d2" providerId="ADAL" clId="{51176019-D846-48AE-8EC9-E4F77F8AB782}" dt="2025-04-15T03:56:36.317" v="7133" actId="478"/>
          <ac:picMkLst>
            <pc:docMk/>
            <pc:sldMk cId="2712931481" sldId="432"/>
            <ac:picMk id="7" creationId="{4E1FBE24-0C69-23A0-B31C-557BE9BB7B0A}"/>
          </ac:picMkLst>
        </pc:picChg>
      </pc:sldChg>
      <pc:sldChg chg="addSp delSp modSp add mod delAnim modAnim">
        <pc:chgData name="Kim Faburada" userId="677dde0b-9c2e-4361-a3ca-e3c44cd9c8d2" providerId="ADAL" clId="{51176019-D846-48AE-8EC9-E4F77F8AB782}" dt="2025-04-15T05:24:40.917" v="8776" actId="1037"/>
        <pc:sldMkLst>
          <pc:docMk/>
          <pc:sldMk cId="392474645" sldId="433"/>
        </pc:sldMkLst>
        <pc:spChg chg="mod">
          <ac:chgData name="Kim Faburada" userId="677dde0b-9c2e-4361-a3ca-e3c44cd9c8d2" providerId="ADAL" clId="{51176019-D846-48AE-8EC9-E4F77F8AB782}" dt="2025-04-15T05:24:36.706" v="8763" actId="1035"/>
          <ac:spMkLst>
            <pc:docMk/>
            <pc:sldMk cId="392474645" sldId="433"/>
            <ac:spMk id="2" creationId="{246FF601-8056-7B74-0D5C-5366F45092B0}"/>
          </ac:spMkLst>
        </pc:spChg>
        <pc:spChg chg="del mod">
          <ac:chgData name="Kim Faburada" userId="677dde0b-9c2e-4361-a3ca-e3c44cd9c8d2" providerId="ADAL" clId="{51176019-D846-48AE-8EC9-E4F77F8AB782}" dt="2025-04-15T05:02:42.043" v="7961" actId="478"/>
          <ac:spMkLst>
            <pc:docMk/>
            <pc:sldMk cId="392474645" sldId="433"/>
            <ac:spMk id="3" creationId="{8CCBE030-4329-480E-E634-0B536828328F}"/>
          </ac:spMkLst>
        </pc:spChg>
        <pc:spChg chg="mod">
          <ac:chgData name="Kim Faburada" userId="677dde0b-9c2e-4361-a3ca-e3c44cd9c8d2" providerId="ADAL" clId="{51176019-D846-48AE-8EC9-E4F77F8AB782}" dt="2025-04-15T05:23:37.684" v="8718" actId="403"/>
          <ac:spMkLst>
            <pc:docMk/>
            <pc:sldMk cId="392474645" sldId="433"/>
            <ac:spMk id="4" creationId="{6E072B81-9F28-E81A-68BB-67EFA6B5A3B8}"/>
          </ac:spMkLst>
        </pc:spChg>
        <pc:spChg chg="del">
          <ac:chgData name="Kim Faburada" userId="677dde0b-9c2e-4361-a3ca-e3c44cd9c8d2" providerId="ADAL" clId="{51176019-D846-48AE-8EC9-E4F77F8AB782}" dt="2025-04-15T05:02:38.898" v="7959" actId="478"/>
          <ac:spMkLst>
            <pc:docMk/>
            <pc:sldMk cId="392474645" sldId="433"/>
            <ac:spMk id="5" creationId="{E007D255-826D-952B-C2B6-15715E8776FA}"/>
          </ac:spMkLst>
        </pc:spChg>
        <pc:spChg chg="add mod">
          <ac:chgData name="Kim Faburada" userId="677dde0b-9c2e-4361-a3ca-e3c44cd9c8d2" providerId="ADAL" clId="{51176019-D846-48AE-8EC9-E4F77F8AB782}" dt="2025-04-15T05:24:40.917" v="8776" actId="1037"/>
          <ac:spMkLst>
            <pc:docMk/>
            <pc:sldMk cId="392474645" sldId="433"/>
            <ac:spMk id="7" creationId="{19C64B9C-544A-620F-E0DD-28C324B13262}"/>
          </ac:spMkLst>
        </pc:spChg>
        <pc:spChg chg="del">
          <ac:chgData name="Kim Faburada" userId="677dde0b-9c2e-4361-a3ca-e3c44cd9c8d2" providerId="ADAL" clId="{51176019-D846-48AE-8EC9-E4F77F8AB782}" dt="2025-04-15T05:02:37.835" v="7958" actId="478"/>
          <ac:spMkLst>
            <pc:docMk/>
            <pc:sldMk cId="392474645" sldId="433"/>
            <ac:spMk id="8" creationId="{2EAF592B-57DF-D49C-9E54-5E31638FC31C}"/>
          </ac:spMkLst>
        </pc:spChg>
      </pc:sldChg>
      <pc:sldChg chg="delSp modSp add mod delAnim">
        <pc:chgData name="Kim Faburada" userId="677dde0b-9c2e-4361-a3ca-e3c44cd9c8d2" providerId="ADAL" clId="{51176019-D846-48AE-8EC9-E4F77F8AB782}" dt="2025-04-15T06:46:33.101" v="9252" actId="1038"/>
        <pc:sldMkLst>
          <pc:docMk/>
          <pc:sldMk cId="3942252746" sldId="434"/>
        </pc:sldMkLst>
        <pc:spChg chg="mod">
          <ac:chgData name="Kim Faburada" userId="677dde0b-9c2e-4361-a3ca-e3c44cd9c8d2" providerId="ADAL" clId="{51176019-D846-48AE-8EC9-E4F77F8AB782}" dt="2025-04-15T06:46:33.101" v="9252" actId="1038"/>
          <ac:spMkLst>
            <pc:docMk/>
            <pc:sldMk cId="3942252746" sldId="434"/>
            <ac:spMk id="2" creationId="{156AD4C0-9F1C-D10E-C736-922AD02239BE}"/>
          </ac:spMkLst>
        </pc:spChg>
        <pc:spChg chg="del">
          <ac:chgData name="Kim Faburada" userId="677dde0b-9c2e-4361-a3ca-e3c44cd9c8d2" providerId="ADAL" clId="{51176019-D846-48AE-8EC9-E4F77F8AB782}" dt="2025-04-15T05:39:21.876" v="9110" actId="478"/>
          <ac:spMkLst>
            <pc:docMk/>
            <pc:sldMk cId="3942252746" sldId="434"/>
            <ac:spMk id="7" creationId="{A78DAC12-FAF6-6FFC-B381-F62E723D2349}"/>
          </ac:spMkLst>
        </pc:spChg>
      </pc:sldChg>
      <pc:sldChg chg="modSp add modAnim">
        <pc:chgData name="Kim Faburada" userId="677dde0b-9c2e-4361-a3ca-e3c44cd9c8d2" providerId="ADAL" clId="{51176019-D846-48AE-8EC9-E4F77F8AB782}" dt="2025-04-15T07:45:03.425" v="10328"/>
        <pc:sldMkLst>
          <pc:docMk/>
          <pc:sldMk cId="2499332576" sldId="435"/>
        </pc:sldMkLst>
        <pc:spChg chg="mod">
          <ac:chgData name="Kim Faburada" userId="677dde0b-9c2e-4361-a3ca-e3c44cd9c8d2" providerId="ADAL" clId="{51176019-D846-48AE-8EC9-E4F77F8AB782}" dt="2025-04-15T06:48:51.509" v="9664" actId="20577"/>
          <ac:spMkLst>
            <pc:docMk/>
            <pc:sldMk cId="2499332576" sldId="435"/>
            <ac:spMk id="2" creationId="{659067D8-7796-A927-F779-35DE344C9EB6}"/>
          </ac:spMkLst>
        </pc:spChg>
      </pc:sldChg>
      <pc:sldChg chg="addSp delSp modSp add mod delAnim modAnim">
        <pc:chgData name="Kim Faburada" userId="677dde0b-9c2e-4361-a3ca-e3c44cd9c8d2" providerId="ADAL" clId="{51176019-D846-48AE-8EC9-E4F77F8AB782}" dt="2025-04-15T07:45:49.054" v="10334"/>
        <pc:sldMkLst>
          <pc:docMk/>
          <pc:sldMk cId="3368297009" sldId="436"/>
        </pc:sldMkLst>
        <pc:spChg chg="mod">
          <ac:chgData name="Kim Faburada" userId="677dde0b-9c2e-4361-a3ca-e3c44cd9c8d2" providerId="ADAL" clId="{51176019-D846-48AE-8EC9-E4F77F8AB782}" dt="2025-04-15T07:10:14.320" v="10064" actId="20577"/>
          <ac:spMkLst>
            <pc:docMk/>
            <pc:sldMk cId="3368297009" sldId="436"/>
            <ac:spMk id="2" creationId="{5838CB47-0A0C-8FC8-42E3-252DD920ABFC}"/>
          </ac:spMkLst>
        </pc:spChg>
        <pc:spChg chg="add mod">
          <ac:chgData name="Kim Faburada" userId="677dde0b-9c2e-4361-a3ca-e3c44cd9c8d2" providerId="ADAL" clId="{51176019-D846-48AE-8EC9-E4F77F8AB782}" dt="2025-04-15T07:14:42.944" v="10264" actId="1036"/>
          <ac:spMkLst>
            <pc:docMk/>
            <pc:sldMk cId="3368297009" sldId="436"/>
            <ac:spMk id="3" creationId="{D70FD77B-BB2D-DBFB-9CD2-94179DE18D22}"/>
          </ac:spMkLst>
        </pc:spChg>
        <pc:spChg chg="del">
          <ac:chgData name="Kim Faburada" userId="677dde0b-9c2e-4361-a3ca-e3c44cd9c8d2" providerId="ADAL" clId="{51176019-D846-48AE-8EC9-E4F77F8AB782}" dt="2025-04-15T07:08:22.746" v="9715" actId="478"/>
          <ac:spMkLst>
            <pc:docMk/>
            <pc:sldMk cId="3368297009" sldId="436"/>
            <ac:spMk id="4" creationId="{A5C9F9E9-AEE9-E417-E64E-8CA47D82ADEE}"/>
          </ac:spMkLst>
        </pc:spChg>
        <pc:spChg chg="add mod">
          <ac:chgData name="Kim Faburada" userId="677dde0b-9c2e-4361-a3ca-e3c44cd9c8d2" providerId="ADAL" clId="{51176019-D846-48AE-8EC9-E4F77F8AB782}" dt="2025-04-15T07:14:42.944" v="10264" actId="1036"/>
          <ac:spMkLst>
            <pc:docMk/>
            <pc:sldMk cId="3368297009" sldId="436"/>
            <ac:spMk id="5" creationId="{B31997ED-AFC1-CDAE-BE08-1FBDA4888CD1}"/>
          </ac:spMkLst>
        </pc:spChg>
        <pc:spChg chg="mod">
          <ac:chgData name="Kim Faburada" userId="677dde0b-9c2e-4361-a3ca-e3c44cd9c8d2" providerId="ADAL" clId="{51176019-D846-48AE-8EC9-E4F77F8AB782}" dt="2025-04-15T07:08:27.321" v="9718" actId="20577"/>
          <ac:spMkLst>
            <pc:docMk/>
            <pc:sldMk cId="3368297009" sldId="436"/>
            <ac:spMk id="6" creationId="{A6992B4A-7F67-F2F9-D0D4-F7B21B85859A}"/>
          </ac:spMkLst>
        </pc:spChg>
      </pc:sldChg>
      <pc:sldChg chg="add del">
        <pc:chgData name="Kim Faburada" userId="677dde0b-9c2e-4361-a3ca-e3c44cd9c8d2" providerId="ADAL" clId="{51176019-D846-48AE-8EC9-E4F77F8AB782}" dt="2025-04-15T08:37:31.442" v="10662" actId="47"/>
        <pc:sldMkLst>
          <pc:docMk/>
          <pc:sldMk cId="2667443415" sldId="437"/>
        </pc:sldMkLst>
      </pc:sldChg>
      <pc:sldChg chg="addSp delSp modSp add mod modAnim">
        <pc:chgData name="Kim Faburada" userId="677dde0b-9c2e-4361-a3ca-e3c44cd9c8d2" providerId="ADAL" clId="{51176019-D846-48AE-8EC9-E4F77F8AB782}" dt="2025-04-15T08:18:47.363" v="10588"/>
        <pc:sldMkLst>
          <pc:docMk/>
          <pc:sldMk cId="1930210829" sldId="438"/>
        </pc:sldMkLst>
        <pc:spChg chg="add mod">
          <ac:chgData name="Kim Faburada" userId="677dde0b-9c2e-4361-a3ca-e3c44cd9c8d2" providerId="ADAL" clId="{51176019-D846-48AE-8EC9-E4F77F8AB782}" dt="2025-04-15T08:18:01.702" v="10574" actId="14100"/>
          <ac:spMkLst>
            <pc:docMk/>
            <pc:sldMk cId="1930210829" sldId="438"/>
            <ac:spMk id="5" creationId="{61CAAF62-0AF5-E2E4-DEFA-6E640F477986}"/>
          </ac:spMkLst>
        </pc:spChg>
        <pc:spChg chg="add mod">
          <ac:chgData name="Kim Faburada" userId="677dde0b-9c2e-4361-a3ca-e3c44cd9c8d2" providerId="ADAL" clId="{51176019-D846-48AE-8EC9-E4F77F8AB782}" dt="2025-04-15T08:18:03.862" v="10576" actId="123"/>
          <ac:spMkLst>
            <pc:docMk/>
            <pc:sldMk cId="1930210829" sldId="438"/>
            <ac:spMk id="7" creationId="{F87EB277-08C6-E474-4AB4-A3DA427AF411}"/>
          </ac:spMkLst>
        </pc:spChg>
        <pc:spChg chg="add mod">
          <ac:chgData name="Kim Faburada" userId="677dde0b-9c2e-4361-a3ca-e3c44cd9c8d2" providerId="ADAL" clId="{51176019-D846-48AE-8EC9-E4F77F8AB782}" dt="2025-04-15T08:18:37.197" v="10586" actId="207"/>
          <ac:spMkLst>
            <pc:docMk/>
            <pc:sldMk cId="1930210829" sldId="438"/>
            <ac:spMk id="9" creationId="{B0C315ED-951B-D2ED-FD7E-8F87B1ED07D1}"/>
          </ac:spMkLst>
        </pc:spChg>
        <pc:picChg chg="add del mod">
          <ac:chgData name="Kim Faburada" userId="677dde0b-9c2e-4361-a3ca-e3c44cd9c8d2" providerId="ADAL" clId="{51176019-D846-48AE-8EC9-E4F77F8AB782}" dt="2025-04-15T08:16:58.442" v="10555" actId="478"/>
          <ac:picMkLst>
            <pc:docMk/>
            <pc:sldMk cId="1930210829" sldId="438"/>
            <ac:picMk id="3" creationId="{6D349C7A-BA95-C9CE-0AE4-E0CFB221000A}"/>
          </ac:picMkLst>
        </pc:picChg>
      </pc:sldChg>
      <pc:sldChg chg="addSp delSp modSp add mod">
        <pc:chgData name="Kim Faburada" userId="677dde0b-9c2e-4361-a3ca-e3c44cd9c8d2" providerId="ADAL" clId="{51176019-D846-48AE-8EC9-E4F77F8AB782}" dt="2025-04-15T08:37:22.671" v="10661" actId="20577"/>
        <pc:sldMkLst>
          <pc:docMk/>
          <pc:sldMk cId="2411339395" sldId="439"/>
        </pc:sldMkLst>
        <pc:spChg chg="add mod">
          <ac:chgData name="Kim Faburada" userId="677dde0b-9c2e-4361-a3ca-e3c44cd9c8d2" providerId="ADAL" clId="{51176019-D846-48AE-8EC9-E4F77F8AB782}" dt="2025-04-15T08:19:22.988" v="10598" actId="207"/>
          <ac:spMkLst>
            <pc:docMk/>
            <pc:sldMk cId="2411339395" sldId="439"/>
            <ac:spMk id="5" creationId="{A59BC64D-E2EF-2B1F-264E-4F35C362051F}"/>
          </ac:spMkLst>
        </pc:spChg>
        <pc:graphicFrameChg chg="add mod modGraphic">
          <ac:chgData name="Kim Faburada" userId="677dde0b-9c2e-4361-a3ca-e3c44cd9c8d2" providerId="ADAL" clId="{51176019-D846-48AE-8EC9-E4F77F8AB782}" dt="2025-04-15T08:37:22.671" v="10661" actId="20577"/>
          <ac:graphicFrameMkLst>
            <pc:docMk/>
            <pc:sldMk cId="2411339395" sldId="439"/>
            <ac:graphicFrameMk id="6" creationId="{2453F37F-0AE7-81FD-FCB3-96E40EB81A15}"/>
          </ac:graphicFrameMkLst>
        </pc:graphicFrameChg>
        <pc:picChg chg="add del mod">
          <ac:chgData name="Kim Faburada" userId="677dde0b-9c2e-4361-a3ca-e3c44cd9c8d2" providerId="ADAL" clId="{51176019-D846-48AE-8EC9-E4F77F8AB782}" dt="2025-04-15T08:19:04.414" v="10589" actId="478"/>
          <ac:picMkLst>
            <pc:docMk/>
            <pc:sldMk cId="2411339395" sldId="439"/>
            <ac:picMk id="3" creationId="{F5A9D4D4-6A90-E88D-31FB-D925D6C22508}"/>
          </ac:picMkLst>
        </pc:picChg>
      </pc:sldChg>
      <pc:sldChg chg="addSp delSp modSp add mod modAnim">
        <pc:chgData name="Kim Faburada" userId="677dde0b-9c2e-4361-a3ca-e3c44cd9c8d2" providerId="ADAL" clId="{51176019-D846-48AE-8EC9-E4F77F8AB782}" dt="2025-04-15T08:16:23.564" v="10554" actId="1035"/>
        <pc:sldMkLst>
          <pc:docMk/>
          <pc:sldMk cId="3789434790" sldId="440"/>
        </pc:sldMkLst>
        <pc:spChg chg="add mod">
          <ac:chgData name="Kim Faburada" userId="677dde0b-9c2e-4361-a3ca-e3c44cd9c8d2" providerId="ADAL" clId="{51176019-D846-48AE-8EC9-E4F77F8AB782}" dt="2025-04-15T08:13:33.269" v="10456" actId="207"/>
          <ac:spMkLst>
            <pc:docMk/>
            <pc:sldMk cId="3789434790" sldId="440"/>
            <ac:spMk id="4" creationId="{BCEEC0A8-788B-C942-6E82-C59D460DC0A2}"/>
          </ac:spMkLst>
        </pc:spChg>
        <pc:spChg chg="add mod">
          <ac:chgData name="Kim Faburada" userId="677dde0b-9c2e-4361-a3ca-e3c44cd9c8d2" providerId="ADAL" clId="{51176019-D846-48AE-8EC9-E4F77F8AB782}" dt="2025-04-15T08:14:38.769" v="10475" actId="14100"/>
          <ac:spMkLst>
            <pc:docMk/>
            <pc:sldMk cId="3789434790" sldId="440"/>
            <ac:spMk id="6" creationId="{2462D8DF-1F72-2532-D051-8E25A186BD97}"/>
          </ac:spMkLst>
        </pc:spChg>
        <pc:spChg chg="add mod">
          <ac:chgData name="Kim Faburada" userId="677dde0b-9c2e-4361-a3ca-e3c44cd9c8d2" providerId="ADAL" clId="{51176019-D846-48AE-8EC9-E4F77F8AB782}" dt="2025-04-15T08:16:05.164" v="10543" actId="1036"/>
          <ac:spMkLst>
            <pc:docMk/>
            <pc:sldMk cId="3789434790" sldId="440"/>
            <ac:spMk id="8" creationId="{B72C467E-2C3E-42B6-E953-D8BBB1BF3801}"/>
          </ac:spMkLst>
        </pc:spChg>
        <pc:spChg chg="add mod">
          <ac:chgData name="Kim Faburada" userId="677dde0b-9c2e-4361-a3ca-e3c44cd9c8d2" providerId="ADAL" clId="{51176019-D846-48AE-8EC9-E4F77F8AB782}" dt="2025-04-15T08:15:56.488" v="10505" actId="1035"/>
          <ac:spMkLst>
            <pc:docMk/>
            <pc:sldMk cId="3789434790" sldId="440"/>
            <ac:spMk id="10" creationId="{3F7E2DBC-8C0F-1523-C5CF-EE6E89FF9870}"/>
          </ac:spMkLst>
        </pc:spChg>
        <pc:spChg chg="add mod">
          <ac:chgData name="Kim Faburada" userId="677dde0b-9c2e-4361-a3ca-e3c44cd9c8d2" providerId="ADAL" clId="{51176019-D846-48AE-8EC9-E4F77F8AB782}" dt="2025-04-15T08:16:23.564" v="10554" actId="1035"/>
          <ac:spMkLst>
            <pc:docMk/>
            <pc:sldMk cId="3789434790" sldId="440"/>
            <ac:spMk id="12" creationId="{AE0CD9BE-6871-3463-4B36-2E24633C8D9B}"/>
          </ac:spMkLst>
        </pc:spChg>
        <pc:picChg chg="del mod">
          <ac:chgData name="Kim Faburada" userId="677dde0b-9c2e-4361-a3ca-e3c44cd9c8d2" providerId="ADAL" clId="{51176019-D846-48AE-8EC9-E4F77F8AB782}" dt="2025-04-15T08:13:34.783" v="10457" actId="478"/>
          <ac:picMkLst>
            <pc:docMk/>
            <pc:sldMk cId="3789434790" sldId="440"/>
            <ac:picMk id="3" creationId="{42AD3244-2F70-2919-06C0-EEC07B3AD911}"/>
          </ac:picMkLst>
        </pc:picChg>
      </pc:sldChg>
    </pc:docChg>
  </pc:docChgLst>
  <pc:docChgLst>
    <pc:chgData name="Kim Faburada" userId="677dde0b-9c2e-4361-a3ca-e3c44cd9c8d2" providerId="ADAL" clId="{7D92ADC9-B458-4F66-947B-3C1EA50CDFFE}"/>
    <pc:docChg chg="undo custSel addSld delSld modSld sldOrd modMainMaster">
      <pc:chgData name="Kim Faburada" userId="677dde0b-9c2e-4361-a3ca-e3c44cd9c8d2" providerId="ADAL" clId="{7D92ADC9-B458-4F66-947B-3C1EA50CDFFE}" dt="2025-03-01T15:22:12.006" v="1386"/>
      <pc:docMkLst>
        <pc:docMk/>
      </pc:docMkLst>
      <pc:sldChg chg="modSp mod">
        <pc:chgData name="Kim Faburada" userId="677dde0b-9c2e-4361-a3ca-e3c44cd9c8d2" providerId="ADAL" clId="{7D92ADC9-B458-4F66-947B-3C1EA50CDFFE}" dt="2025-02-17T21:28:21.074" v="91" actId="207"/>
        <pc:sldMkLst>
          <pc:docMk/>
          <pc:sldMk cId="3895844771" sldId="256"/>
        </pc:sldMkLst>
        <pc:spChg chg="mod">
          <ac:chgData name="Kim Faburada" userId="677dde0b-9c2e-4361-a3ca-e3c44cd9c8d2" providerId="ADAL" clId="{7D92ADC9-B458-4F66-947B-3C1EA50CDFFE}" dt="2025-02-17T21:28:21.074" v="91" actId="207"/>
          <ac:spMkLst>
            <pc:docMk/>
            <pc:sldMk cId="3895844771" sldId="256"/>
            <ac:spMk id="2" creationId="{B8D8A36A-FCB5-880E-98D6-68A3664E2902}"/>
          </ac:spMkLst>
        </pc:spChg>
      </pc:sldChg>
      <pc:sldChg chg="addSp delSp modSp mod">
        <pc:chgData name="Kim Faburada" userId="677dde0b-9c2e-4361-a3ca-e3c44cd9c8d2" providerId="ADAL" clId="{7D92ADC9-B458-4F66-947B-3C1EA50CDFFE}" dt="2025-02-17T21:35:13.736" v="167" actId="1076"/>
        <pc:sldMkLst>
          <pc:docMk/>
          <pc:sldMk cId="2139105354" sldId="266"/>
        </pc:sldMkLst>
      </pc:sldChg>
      <pc:sldChg chg="addSp delSp modSp add del mod">
        <pc:chgData name="Kim Faburada" userId="677dde0b-9c2e-4361-a3ca-e3c44cd9c8d2" providerId="ADAL" clId="{7D92ADC9-B458-4F66-947B-3C1EA50CDFFE}" dt="2025-03-01T14:36:54.934" v="1161" actId="47"/>
        <pc:sldMkLst>
          <pc:docMk/>
          <pc:sldMk cId="2868970873" sldId="267"/>
        </pc:sldMkLst>
      </pc:sldChg>
      <pc:sldChg chg="add del">
        <pc:chgData name="Kim Faburada" userId="677dde0b-9c2e-4361-a3ca-e3c44cd9c8d2" providerId="ADAL" clId="{7D92ADC9-B458-4F66-947B-3C1EA50CDFFE}" dt="2025-02-17T21:20:42.332" v="2" actId="47"/>
        <pc:sldMkLst>
          <pc:docMk/>
          <pc:sldMk cId="589330694" sldId="269"/>
        </pc:sldMkLst>
      </pc:sldChg>
      <pc:sldChg chg="add del">
        <pc:chgData name="Kim Faburada" userId="677dde0b-9c2e-4361-a3ca-e3c44cd9c8d2" providerId="ADAL" clId="{7D92ADC9-B458-4F66-947B-3C1EA50CDFFE}" dt="2025-02-17T21:20:42.332" v="2" actId="47"/>
        <pc:sldMkLst>
          <pc:docMk/>
          <pc:sldMk cId="174867322" sldId="271"/>
        </pc:sldMkLst>
      </pc:sldChg>
      <pc:sldChg chg="add del">
        <pc:chgData name="Kim Faburada" userId="677dde0b-9c2e-4361-a3ca-e3c44cd9c8d2" providerId="ADAL" clId="{7D92ADC9-B458-4F66-947B-3C1EA50CDFFE}" dt="2025-02-17T21:20:42.332" v="2" actId="47"/>
        <pc:sldMkLst>
          <pc:docMk/>
          <pc:sldMk cId="3245781158" sldId="272"/>
        </pc:sldMkLst>
      </pc:sldChg>
      <pc:sldChg chg="add del">
        <pc:chgData name="Kim Faburada" userId="677dde0b-9c2e-4361-a3ca-e3c44cd9c8d2" providerId="ADAL" clId="{7D92ADC9-B458-4F66-947B-3C1EA50CDFFE}" dt="2025-02-17T21:20:42.332" v="2" actId="47"/>
        <pc:sldMkLst>
          <pc:docMk/>
          <pc:sldMk cId="1545876683" sldId="273"/>
        </pc:sldMkLst>
      </pc:sldChg>
      <pc:sldChg chg="add del">
        <pc:chgData name="Kim Faburada" userId="677dde0b-9c2e-4361-a3ca-e3c44cd9c8d2" providerId="ADAL" clId="{7D92ADC9-B458-4F66-947B-3C1EA50CDFFE}" dt="2025-02-17T21:20:42.332" v="2" actId="47"/>
        <pc:sldMkLst>
          <pc:docMk/>
          <pc:sldMk cId="3110205507" sldId="274"/>
        </pc:sldMkLst>
      </pc:sldChg>
      <pc:sldChg chg="add del">
        <pc:chgData name="Kim Faburada" userId="677dde0b-9c2e-4361-a3ca-e3c44cd9c8d2" providerId="ADAL" clId="{7D92ADC9-B458-4F66-947B-3C1EA50CDFFE}" dt="2025-02-17T21:20:42.332" v="2" actId="47"/>
        <pc:sldMkLst>
          <pc:docMk/>
          <pc:sldMk cId="1875652060" sldId="275"/>
        </pc:sldMkLst>
      </pc:sldChg>
      <pc:sldChg chg="add del">
        <pc:chgData name="Kim Faburada" userId="677dde0b-9c2e-4361-a3ca-e3c44cd9c8d2" providerId="ADAL" clId="{7D92ADC9-B458-4F66-947B-3C1EA50CDFFE}" dt="2025-02-17T21:20:42.332" v="2" actId="47"/>
        <pc:sldMkLst>
          <pc:docMk/>
          <pc:sldMk cId="509072843" sldId="276"/>
        </pc:sldMkLst>
      </pc:sldChg>
      <pc:sldChg chg="add del">
        <pc:chgData name="Kim Faburada" userId="677dde0b-9c2e-4361-a3ca-e3c44cd9c8d2" providerId="ADAL" clId="{7D92ADC9-B458-4F66-947B-3C1EA50CDFFE}" dt="2025-02-17T21:20:42.332" v="2" actId="47"/>
        <pc:sldMkLst>
          <pc:docMk/>
          <pc:sldMk cId="1397195860" sldId="277"/>
        </pc:sldMkLst>
      </pc:sldChg>
      <pc:sldChg chg="add del">
        <pc:chgData name="Kim Faburada" userId="677dde0b-9c2e-4361-a3ca-e3c44cd9c8d2" providerId="ADAL" clId="{7D92ADC9-B458-4F66-947B-3C1EA50CDFFE}" dt="2025-02-17T21:20:42.332" v="2" actId="47"/>
        <pc:sldMkLst>
          <pc:docMk/>
          <pc:sldMk cId="2912836022" sldId="278"/>
        </pc:sldMkLst>
      </pc:sldChg>
      <pc:sldChg chg="addSp delSp modSp mod delAnim modAnim">
        <pc:chgData name="Kim Faburada" userId="677dde0b-9c2e-4361-a3ca-e3c44cd9c8d2" providerId="ADAL" clId="{7D92ADC9-B458-4F66-947B-3C1EA50CDFFE}" dt="2025-03-01T12:33:33.916" v="509" actId="1076"/>
        <pc:sldMkLst>
          <pc:docMk/>
          <pc:sldMk cId="1837163118" sldId="279"/>
        </pc:sldMkLst>
      </pc:sldChg>
      <pc:sldChg chg="addSp delSp modSp add del mod ord">
        <pc:chgData name="Kim Faburada" userId="677dde0b-9c2e-4361-a3ca-e3c44cd9c8d2" providerId="ADAL" clId="{7D92ADC9-B458-4F66-947B-3C1EA50CDFFE}" dt="2025-03-01T14:36:54.915" v="1160" actId="47"/>
        <pc:sldMkLst>
          <pc:docMk/>
          <pc:sldMk cId="2788820177" sldId="280"/>
        </pc:sldMkLst>
      </pc:sldChg>
      <pc:sldChg chg="add del">
        <pc:chgData name="Kim Faburada" userId="677dde0b-9c2e-4361-a3ca-e3c44cd9c8d2" providerId="ADAL" clId="{7D92ADC9-B458-4F66-947B-3C1EA50CDFFE}" dt="2025-02-17T21:20:42.332" v="2" actId="47"/>
        <pc:sldMkLst>
          <pc:docMk/>
          <pc:sldMk cId="2924498076" sldId="280"/>
        </pc:sldMkLst>
      </pc:sldChg>
      <pc:sldChg chg="addSp delSp modSp add mod delAnim modAnim modNotesTx">
        <pc:chgData name="Kim Faburada" userId="677dde0b-9c2e-4361-a3ca-e3c44cd9c8d2" providerId="ADAL" clId="{7D92ADC9-B458-4F66-947B-3C1EA50CDFFE}" dt="2025-02-17T22:36:03.862" v="431"/>
        <pc:sldMkLst>
          <pc:docMk/>
          <pc:sldMk cId="2909285902" sldId="281"/>
        </pc:sldMkLst>
      </pc:sldChg>
      <pc:sldChg chg="add del">
        <pc:chgData name="Kim Faburada" userId="677dde0b-9c2e-4361-a3ca-e3c44cd9c8d2" providerId="ADAL" clId="{7D92ADC9-B458-4F66-947B-3C1EA50CDFFE}" dt="2025-02-17T21:20:42.332" v="2" actId="47"/>
        <pc:sldMkLst>
          <pc:docMk/>
          <pc:sldMk cId="3763290937" sldId="281"/>
        </pc:sldMkLst>
      </pc:sldChg>
      <pc:sldChg chg="add del">
        <pc:chgData name="Kim Faburada" userId="677dde0b-9c2e-4361-a3ca-e3c44cd9c8d2" providerId="ADAL" clId="{7D92ADC9-B458-4F66-947B-3C1EA50CDFFE}" dt="2025-02-17T21:20:42.332" v="2" actId="47"/>
        <pc:sldMkLst>
          <pc:docMk/>
          <pc:sldMk cId="2240885352" sldId="282"/>
        </pc:sldMkLst>
      </pc:sldChg>
      <pc:sldChg chg="addSp delSp modSp add del mod modAnim">
        <pc:chgData name="Kim Faburada" userId="677dde0b-9c2e-4361-a3ca-e3c44cd9c8d2" providerId="ADAL" clId="{7D92ADC9-B458-4F66-947B-3C1EA50CDFFE}" dt="2025-03-01T13:22:53.478" v="602" actId="47"/>
        <pc:sldMkLst>
          <pc:docMk/>
          <pc:sldMk cId="4264063829" sldId="282"/>
        </pc:sldMkLst>
      </pc:sldChg>
      <pc:sldChg chg="addSp delSp modSp add mod delAnim">
        <pc:chgData name="Kim Faburada" userId="677dde0b-9c2e-4361-a3ca-e3c44cd9c8d2" providerId="ADAL" clId="{7D92ADC9-B458-4F66-947B-3C1EA50CDFFE}" dt="2025-02-17T22:40:36.116" v="463" actId="1076"/>
        <pc:sldMkLst>
          <pc:docMk/>
          <pc:sldMk cId="1993638195" sldId="283"/>
        </pc:sldMkLst>
      </pc:sldChg>
      <pc:sldChg chg="delSp modSp add del mod">
        <pc:chgData name="Kim Faburada" userId="677dde0b-9c2e-4361-a3ca-e3c44cd9c8d2" providerId="ADAL" clId="{7D92ADC9-B458-4F66-947B-3C1EA50CDFFE}" dt="2025-02-17T22:35:42.696" v="429" actId="47"/>
        <pc:sldMkLst>
          <pc:docMk/>
          <pc:sldMk cId="2675124922" sldId="283"/>
        </pc:sldMkLst>
      </pc:sldChg>
      <pc:sldChg chg="add del">
        <pc:chgData name="Kim Faburada" userId="677dde0b-9c2e-4361-a3ca-e3c44cd9c8d2" providerId="ADAL" clId="{7D92ADC9-B458-4F66-947B-3C1EA50CDFFE}" dt="2025-02-17T21:20:42.332" v="2" actId="47"/>
        <pc:sldMkLst>
          <pc:docMk/>
          <pc:sldMk cId="4100062744" sldId="283"/>
        </pc:sldMkLst>
      </pc:sldChg>
      <pc:sldChg chg="modSp add mod">
        <pc:chgData name="Kim Faburada" userId="677dde0b-9c2e-4361-a3ca-e3c44cd9c8d2" providerId="ADAL" clId="{7D92ADC9-B458-4F66-947B-3C1EA50CDFFE}" dt="2025-02-17T22:41:22.669" v="467" actId="1076"/>
        <pc:sldMkLst>
          <pc:docMk/>
          <pc:sldMk cId="2189799116" sldId="284"/>
        </pc:sldMkLst>
      </pc:sldChg>
      <pc:sldChg chg="add del">
        <pc:chgData name="Kim Faburada" userId="677dde0b-9c2e-4361-a3ca-e3c44cd9c8d2" providerId="ADAL" clId="{7D92ADC9-B458-4F66-947B-3C1EA50CDFFE}" dt="2025-02-17T21:20:42.332" v="2" actId="47"/>
        <pc:sldMkLst>
          <pc:docMk/>
          <pc:sldMk cId="3450429156" sldId="284"/>
        </pc:sldMkLst>
      </pc:sldChg>
      <pc:sldChg chg="add ord">
        <pc:chgData name="Kim Faburada" userId="677dde0b-9c2e-4361-a3ca-e3c44cd9c8d2" providerId="ADAL" clId="{7D92ADC9-B458-4F66-947B-3C1EA50CDFFE}" dt="2025-02-17T22:41:55.740" v="470"/>
        <pc:sldMkLst>
          <pc:docMk/>
          <pc:sldMk cId="1578617965" sldId="285"/>
        </pc:sldMkLst>
      </pc:sldChg>
      <pc:sldChg chg="add del">
        <pc:chgData name="Kim Faburada" userId="677dde0b-9c2e-4361-a3ca-e3c44cd9c8d2" providerId="ADAL" clId="{7D92ADC9-B458-4F66-947B-3C1EA50CDFFE}" dt="2025-02-17T21:20:42.332" v="2" actId="47"/>
        <pc:sldMkLst>
          <pc:docMk/>
          <pc:sldMk cId="2970281145" sldId="285"/>
        </pc:sldMkLst>
      </pc:sldChg>
      <pc:sldChg chg="add del">
        <pc:chgData name="Kim Faburada" userId="677dde0b-9c2e-4361-a3ca-e3c44cd9c8d2" providerId="ADAL" clId="{7D92ADC9-B458-4F66-947B-3C1EA50CDFFE}" dt="2025-02-17T21:20:42.332" v="2" actId="47"/>
        <pc:sldMkLst>
          <pc:docMk/>
          <pc:sldMk cId="2670110400" sldId="286"/>
        </pc:sldMkLst>
      </pc:sldChg>
      <pc:sldChg chg="add del">
        <pc:chgData name="Kim Faburada" userId="677dde0b-9c2e-4361-a3ca-e3c44cd9c8d2" providerId="ADAL" clId="{7D92ADC9-B458-4F66-947B-3C1EA50CDFFE}" dt="2025-02-17T21:20:42.332" v="2" actId="47"/>
        <pc:sldMkLst>
          <pc:docMk/>
          <pc:sldMk cId="13510175" sldId="287"/>
        </pc:sldMkLst>
      </pc:sldChg>
      <pc:sldChg chg="add del">
        <pc:chgData name="Kim Faburada" userId="677dde0b-9c2e-4361-a3ca-e3c44cd9c8d2" providerId="ADAL" clId="{7D92ADC9-B458-4F66-947B-3C1EA50CDFFE}" dt="2025-02-17T21:20:42.332" v="2" actId="47"/>
        <pc:sldMkLst>
          <pc:docMk/>
          <pc:sldMk cId="958928896" sldId="288"/>
        </pc:sldMkLst>
      </pc:sldChg>
      <pc:sldChg chg="add del">
        <pc:chgData name="Kim Faburada" userId="677dde0b-9c2e-4361-a3ca-e3c44cd9c8d2" providerId="ADAL" clId="{7D92ADC9-B458-4F66-947B-3C1EA50CDFFE}" dt="2025-02-17T21:20:42.332" v="2" actId="47"/>
        <pc:sldMkLst>
          <pc:docMk/>
          <pc:sldMk cId="1529551142" sldId="289"/>
        </pc:sldMkLst>
      </pc:sldChg>
      <pc:sldChg chg="add del">
        <pc:chgData name="Kim Faburada" userId="677dde0b-9c2e-4361-a3ca-e3c44cd9c8d2" providerId="ADAL" clId="{7D92ADC9-B458-4F66-947B-3C1EA50CDFFE}" dt="2025-02-17T21:20:42.332" v="2" actId="47"/>
        <pc:sldMkLst>
          <pc:docMk/>
          <pc:sldMk cId="241544201" sldId="291"/>
        </pc:sldMkLst>
      </pc:sldChg>
      <pc:sldChg chg="add del">
        <pc:chgData name="Kim Faburada" userId="677dde0b-9c2e-4361-a3ca-e3c44cd9c8d2" providerId="ADAL" clId="{7D92ADC9-B458-4F66-947B-3C1EA50CDFFE}" dt="2025-02-17T21:20:42.332" v="2" actId="47"/>
        <pc:sldMkLst>
          <pc:docMk/>
          <pc:sldMk cId="2153022835" sldId="292"/>
        </pc:sldMkLst>
      </pc:sldChg>
      <pc:sldChg chg="add del">
        <pc:chgData name="Kim Faburada" userId="677dde0b-9c2e-4361-a3ca-e3c44cd9c8d2" providerId="ADAL" clId="{7D92ADC9-B458-4F66-947B-3C1EA50CDFFE}" dt="2025-02-17T21:20:42.332" v="2" actId="47"/>
        <pc:sldMkLst>
          <pc:docMk/>
          <pc:sldMk cId="1951560561" sldId="293"/>
        </pc:sldMkLst>
      </pc:sldChg>
      <pc:sldChg chg="add del">
        <pc:chgData name="Kim Faburada" userId="677dde0b-9c2e-4361-a3ca-e3c44cd9c8d2" providerId="ADAL" clId="{7D92ADC9-B458-4F66-947B-3C1EA50CDFFE}" dt="2025-02-17T21:20:42.332" v="2" actId="47"/>
        <pc:sldMkLst>
          <pc:docMk/>
          <pc:sldMk cId="1100901820" sldId="294"/>
        </pc:sldMkLst>
      </pc:sldChg>
      <pc:sldChg chg="add del">
        <pc:chgData name="Kim Faburada" userId="677dde0b-9c2e-4361-a3ca-e3c44cd9c8d2" providerId="ADAL" clId="{7D92ADC9-B458-4F66-947B-3C1EA50CDFFE}" dt="2025-02-17T21:20:42.332" v="2" actId="47"/>
        <pc:sldMkLst>
          <pc:docMk/>
          <pc:sldMk cId="3526839258" sldId="295"/>
        </pc:sldMkLst>
      </pc:sldChg>
      <pc:sldChg chg="add del">
        <pc:chgData name="Kim Faburada" userId="677dde0b-9c2e-4361-a3ca-e3c44cd9c8d2" providerId="ADAL" clId="{7D92ADC9-B458-4F66-947B-3C1EA50CDFFE}" dt="2025-02-17T21:20:42.332" v="2" actId="47"/>
        <pc:sldMkLst>
          <pc:docMk/>
          <pc:sldMk cId="3090411147" sldId="296"/>
        </pc:sldMkLst>
      </pc:sldChg>
      <pc:sldChg chg="add del">
        <pc:chgData name="Kim Faburada" userId="677dde0b-9c2e-4361-a3ca-e3c44cd9c8d2" providerId="ADAL" clId="{7D92ADC9-B458-4F66-947B-3C1EA50CDFFE}" dt="2025-02-17T21:20:42.332" v="2" actId="47"/>
        <pc:sldMkLst>
          <pc:docMk/>
          <pc:sldMk cId="1212575463" sldId="297"/>
        </pc:sldMkLst>
      </pc:sldChg>
      <pc:sldChg chg="add del">
        <pc:chgData name="Kim Faburada" userId="677dde0b-9c2e-4361-a3ca-e3c44cd9c8d2" providerId="ADAL" clId="{7D92ADC9-B458-4F66-947B-3C1EA50CDFFE}" dt="2025-02-17T21:20:42.332" v="2" actId="47"/>
        <pc:sldMkLst>
          <pc:docMk/>
          <pc:sldMk cId="1035516222" sldId="298"/>
        </pc:sldMkLst>
      </pc:sldChg>
      <pc:sldChg chg="add del">
        <pc:chgData name="Kim Faburada" userId="677dde0b-9c2e-4361-a3ca-e3c44cd9c8d2" providerId="ADAL" clId="{7D92ADC9-B458-4F66-947B-3C1EA50CDFFE}" dt="2025-02-17T21:20:42.332" v="2" actId="47"/>
        <pc:sldMkLst>
          <pc:docMk/>
          <pc:sldMk cId="1571839432" sldId="299"/>
        </pc:sldMkLst>
      </pc:sldChg>
      <pc:sldChg chg="add del">
        <pc:chgData name="Kim Faburada" userId="677dde0b-9c2e-4361-a3ca-e3c44cd9c8d2" providerId="ADAL" clId="{7D92ADC9-B458-4F66-947B-3C1EA50CDFFE}" dt="2025-02-17T21:20:42.332" v="2" actId="47"/>
        <pc:sldMkLst>
          <pc:docMk/>
          <pc:sldMk cId="3527329939" sldId="300"/>
        </pc:sldMkLst>
      </pc:sldChg>
      <pc:sldChg chg="add del">
        <pc:chgData name="Kim Faburada" userId="677dde0b-9c2e-4361-a3ca-e3c44cd9c8d2" providerId="ADAL" clId="{7D92ADC9-B458-4F66-947B-3C1EA50CDFFE}" dt="2025-02-17T21:20:42.332" v="2" actId="47"/>
        <pc:sldMkLst>
          <pc:docMk/>
          <pc:sldMk cId="3679624834" sldId="301"/>
        </pc:sldMkLst>
      </pc:sldChg>
      <pc:sldChg chg="add del">
        <pc:chgData name="Kim Faburada" userId="677dde0b-9c2e-4361-a3ca-e3c44cd9c8d2" providerId="ADAL" clId="{7D92ADC9-B458-4F66-947B-3C1EA50CDFFE}" dt="2025-02-17T21:20:42.332" v="2" actId="47"/>
        <pc:sldMkLst>
          <pc:docMk/>
          <pc:sldMk cId="4070672174" sldId="302"/>
        </pc:sldMkLst>
      </pc:sldChg>
      <pc:sldChg chg="add del">
        <pc:chgData name="Kim Faburada" userId="677dde0b-9c2e-4361-a3ca-e3c44cd9c8d2" providerId="ADAL" clId="{7D92ADC9-B458-4F66-947B-3C1EA50CDFFE}" dt="2025-02-17T21:20:42.332" v="2" actId="47"/>
        <pc:sldMkLst>
          <pc:docMk/>
          <pc:sldMk cId="42681143" sldId="304"/>
        </pc:sldMkLst>
      </pc:sldChg>
      <pc:sldChg chg="add del">
        <pc:chgData name="Kim Faburada" userId="677dde0b-9c2e-4361-a3ca-e3c44cd9c8d2" providerId="ADAL" clId="{7D92ADC9-B458-4F66-947B-3C1EA50CDFFE}" dt="2025-02-17T21:20:42.332" v="2" actId="47"/>
        <pc:sldMkLst>
          <pc:docMk/>
          <pc:sldMk cId="1114946048" sldId="305"/>
        </pc:sldMkLst>
      </pc:sldChg>
      <pc:sldChg chg="add del">
        <pc:chgData name="Kim Faburada" userId="677dde0b-9c2e-4361-a3ca-e3c44cd9c8d2" providerId="ADAL" clId="{7D92ADC9-B458-4F66-947B-3C1EA50CDFFE}" dt="2025-02-17T21:20:42.332" v="2" actId="47"/>
        <pc:sldMkLst>
          <pc:docMk/>
          <pc:sldMk cId="3837898697" sldId="306"/>
        </pc:sldMkLst>
      </pc:sldChg>
      <pc:sldChg chg="add del">
        <pc:chgData name="Kim Faburada" userId="677dde0b-9c2e-4361-a3ca-e3c44cd9c8d2" providerId="ADAL" clId="{7D92ADC9-B458-4F66-947B-3C1EA50CDFFE}" dt="2025-02-17T21:20:42.332" v="2" actId="47"/>
        <pc:sldMkLst>
          <pc:docMk/>
          <pc:sldMk cId="1051251124" sldId="308"/>
        </pc:sldMkLst>
      </pc:sldChg>
      <pc:sldChg chg="add del">
        <pc:chgData name="Kim Faburada" userId="677dde0b-9c2e-4361-a3ca-e3c44cd9c8d2" providerId="ADAL" clId="{7D92ADC9-B458-4F66-947B-3C1EA50CDFFE}" dt="2025-02-17T21:20:42.332" v="2" actId="47"/>
        <pc:sldMkLst>
          <pc:docMk/>
          <pc:sldMk cId="4056591112" sldId="309"/>
        </pc:sldMkLst>
      </pc:sldChg>
      <pc:sldChg chg="addSp delSp modSp add mod ord">
        <pc:chgData name="Kim Faburada" userId="677dde0b-9c2e-4361-a3ca-e3c44cd9c8d2" providerId="ADAL" clId="{7D92ADC9-B458-4F66-947B-3C1EA50CDFFE}" dt="2025-03-01T13:32:12.167" v="640" actId="6549"/>
        <pc:sldMkLst>
          <pc:docMk/>
          <pc:sldMk cId="1928387471" sldId="310"/>
        </pc:sldMkLst>
      </pc:sldChg>
      <pc:sldChg chg="add del">
        <pc:chgData name="Kim Faburada" userId="677dde0b-9c2e-4361-a3ca-e3c44cd9c8d2" providerId="ADAL" clId="{7D92ADC9-B458-4F66-947B-3C1EA50CDFFE}" dt="2025-02-17T21:20:42.332" v="2" actId="47"/>
        <pc:sldMkLst>
          <pc:docMk/>
          <pc:sldMk cId="2277445954" sldId="310"/>
        </pc:sldMkLst>
      </pc:sldChg>
      <pc:sldChg chg="addSp delSp modSp add mod delAnim">
        <pc:chgData name="Kim Faburada" userId="677dde0b-9c2e-4361-a3ca-e3c44cd9c8d2" providerId="ADAL" clId="{7D92ADC9-B458-4F66-947B-3C1EA50CDFFE}" dt="2025-03-01T13:23:42.035" v="613" actId="113"/>
        <pc:sldMkLst>
          <pc:docMk/>
          <pc:sldMk cId="75623927" sldId="311"/>
        </pc:sldMkLst>
      </pc:sldChg>
      <pc:sldChg chg="add del">
        <pc:chgData name="Kim Faburada" userId="677dde0b-9c2e-4361-a3ca-e3c44cd9c8d2" providerId="ADAL" clId="{7D92ADC9-B458-4F66-947B-3C1EA50CDFFE}" dt="2025-02-17T21:20:42.332" v="2" actId="47"/>
        <pc:sldMkLst>
          <pc:docMk/>
          <pc:sldMk cId="1478800037" sldId="311"/>
        </pc:sldMkLst>
      </pc:sldChg>
      <pc:sldChg chg="add del">
        <pc:chgData name="Kim Faburada" userId="677dde0b-9c2e-4361-a3ca-e3c44cd9c8d2" providerId="ADAL" clId="{7D92ADC9-B458-4F66-947B-3C1EA50CDFFE}" dt="2025-02-17T21:20:42.332" v="2" actId="47"/>
        <pc:sldMkLst>
          <pc:docMk/>
          <pc:sldMk cId="233920448" sldId="312"/>
        </pc:sldMkLst>
      </pc:sldChg>
      <pc:sldChg chg="addSp delSp modSp add mod modAnim">
        <pc:chgData name="Kim Faburada" userId="677dde0b-9c2e-4361-a3ca-e3c44cd9c8d2" providerId="ADAL" clId="{7D92ADC9-B458-4F66-947B-3C1EA50CDFFE}" dt="2025-03-01T14:52:31.431" v="1222"/>
        <pc:sldMkLst>
          <pc:docMk/>
          <pc:sldMk cId="502857787" sldId="312"/>
        </pc:sldMkLst>
      </pc:sldChg>
      <pc:sldChg chg="add del">
        <pc:chgData name="Kim Faburada" userId="677dde0b-9c2e-4361-a3ca-e3c44cd9c8d2" providerId="ADAL" clId="{7D92ADC9-B458-4F66-947B-3C1EA50CDFFE}" dt="2025-02-17T21:20:42.332" v="2" actId="47"/>
        <pc:sldMkLst>
          <pc:docMk/>
          <pc:sldMk cId="1778136822" sldId="313"/>
        </pc:sldMkLst>
      </pc:sldChg>
      <pc:sldChg chg="addSp delSp modSp add mod">
        <pc:chgData name="Kim Faburada" userId="677dde0b-9c2e-4361-a3ca-e3c44cd9c8d2" providerId="ADAL" clId="{7D92ADC9-B458-4F66-947B-3C1EA50CDFFE}" dt="2025-03-01T13:45:45.763" v="663" actId="1076"/>
        <pc:sldMkLst>
          <pc:docMk/>
          <pc:sldMk cId="2659344227" sldId="313"/>
        </pc:sldMkLst>
      </pc:sldChg>
      <pc:sldChg chg="addSp delSp modSp add mod">
        <pc:chgData name="Kim Faburada" userId="677dde0b-9c2e-4361-a3ca-e3c44cd9c8d2" providerId="ADAL" clId="{7D92ADC9-B458-4F66-947B-3C1EA50CDFFE}" dt="2025-03-01T13:46:56.412" v="671" actId="1076"/>
        <pc:sldMkLst>
          <pc:docMk/>
          <pc:sldMk cId="572706752" sldId="314"/>
        </pc:sldMkLst>
      </pc:sldChg>
      <pc:sldChg chg="add del">
        <pc:chgData name="Kim Faburada" userId="677dde0b-9c2e-4361-a3ca-e3c44cd9c8d2" providerId="ADAL" clId="{7D92ADC9-B458-4F66-947B-3C1EA50CDFFE}" dt="2025-02-17T21:20:42.332" v="2" actId="47"/>
        <pc:sldMkLst>
          <pc:docMk/>
          <pc:sldMk cId="1559107803" sldId="314"/>
        </pc:sldMkLst>
      </pc:sldChg>
      <pc:sldChg chg="addSp delSp modSp add del mod modAnim">
        <pc:chgData name="Kim Faburada" userId="677dde0b-9c2e-4361-a3ca-e3c44cd9c8d2" providerId="ADAL" clId="{7D92ADC9-B458-4F66-947B-3C1EA50CDFFE}" dt="2025-03-01T14:15:30.456" v="886" actId="47"/>
        <pc:sldMkLst>
          <pc:docMk/>
          <pc:sldMk cId="1666405673" sldId="315"/>
        </pc:sldMkLst>
      </pc:sldChg>
      <pc:sldChg chg="add del">
        <pc:chgData name="Kim Faburada" userId="677dde0b-9c2e-4361-a3ca-e3c44cd9c8d2" providerId="ADAL" clId="{7D92ADC9-B458-4F66-947B-3C1EA50CDFFE}" dt="2025-02-17T21:20:42.332" v="2" actId="47"/>
        <pc:sldMkLst>
          <pc:docMk/>
          <pc:sldMk cId="2860235798" sldId="315"/>
        </pc:sldMkLst>
      </pc:sldChg>
      <pc:sldChg chg="add del">
        <pc:chgData name="Kim Faburada" userId="677dde0b-9c2e-4361-a3ca-e3c44cd9c8d2" providerId="ADAL" clId="{7D92ADC9-B458-4F66-947B-3C1EA50CDFFE}" dt="2025-02-17T21:20:42.332" v="2" actId="47"/>
        <pc:sldMkLst>
          <pc:docMk/>
          <pc:sldMk cId="165795456" sldId="316"/>
        </pc:sldMkLst>
      </pc:sldChg>
      <pc:sldChg chg="addSp delSp modSp add del mod delAnim">
        <pc:chgData name="Kim Faburada" userId="677dde0b-9c2e-4361-a3ca-e3c44cd9c8d2" providerId="ADAL" clId="{7D92ADC9-B458-4F66-947B-3C1EA50CDFFE}" dt="2025-03-01T14:15:11.059" v="883" actId="47"/>
        <pc:sldMkLst>
          <pc:docMk/>
          <pc:sldMk cId="2657209306" sldId="316"/>
        </pc:sldMkLst>
      </pc:sldChg>
      <pc:sldChg chg="add del">
        <pc:chgData name="Kim Faburada" userId="677dde0b-9c2e-4361-a3ca-e3c44cd9c8d2" providerId="ADAL" clId="{7D92ADC9-B458-4F66-947B-3C1EA50CDFFE}" dt="2025-02-17T21:20:42.332" v="2" actId="47"/>
        <pc:sldMkLst>
          <pc:docMk/>
          <pc:sldMk cId="2753508720" sldId="317"/>
        </pc:sldMkLst>
      </pc:sldChg>
      <pc:sldChg chg="addSp modSp add del mod modAnim">
        <pc:chgData name="Kim Faburada" userId="677dde0b-9c2e-4361-a3ca-e3c44cd9c8d2" providerId="ADAL" clId="{7D92ADC9-B458-4F66-947B-3C1EA50CDFFE}" dt="2025-03-01T14:20:07.727" v="1000"/>
        <pc:sldMkLst>
          <pc:docMk/>
          <pc:sldMk cId="2838047246" sldId="317"/>
        </pc:sldMkLst>
      </pc:sldChg>
      <pc:sldChg chg="add del">
        <pc:chgData name="Kim Faburada" userId="677dde0b-9c2e-4361-a3ca-e3c44cd9c8d2" providerId="ADAL" clId="{7D92ADC9-B458-4F66-947B-3C1EA50CDFFE}" dt="2025-02-17T21:20:42.332" v="2" actId="47"/>
        <pc:sldMkLst>
          <pc:docMk/>
          <pc:sldMk cId="1432071183" sldId="318"/>
        </pc:sldMkLst>
      </pc:sldChg>
      <pc:sldChg chg="addSp delSp modSp add mod delAnim">
        <pc:chgData name="Kim Faburada" userId="677dde0b-9c2e-4361-a3ca-e3c44cd9c8d2" providerId="ADAL" clId="{7D92ADC9-B458-4F66-947B-3C1EA50CDFFE}" dt="2025-03-01T14:21:42.796" v="1013" actId="14100"/>
        <pc:sldMkLst>
          <pc:docMk/>
          <pc:sldMk cId="3742251793" sldId="318"/>
        </pc:sldMkLst>
      </pc:sldChg>
      <pc:sldChg chg="addSp modSp add mod">
        <pc:chgData name="Kim Faburada" userId="677dde0b-9c2e-4361-a3ca-e3c44cd9c8d2" providerId="ADAL" clId="{7D92ADC9-B458-4F66-947B-3C1EA50CDFFE}" dt="2025-03-01T14:23:34.427" v="1022" actId="1076"/>
        <pc:sldMkLst>
          <pc:docMk/>
          <pc:sldMk cId="101068343" sldId="319"/>
        </pc:sldMkLst>
      </pc:sldChg>
      <pc:sldChg chg="add del">
        <pc:chgData name="Kim Faburada" userId="677dde0b-9c2e-4361-a3ca-e3c44cd9c8d2" providerId="ADAL" clId="{7D92ADC9-B458-4F66-947B-3C1EA50CDFFE}" dt="2025-02-17T21:20:42.332" v="2" actId="47"/>
        <pc:sldMkLst>
          <pc:docMk/>
          <pc:sldMk cId="3354619388" sldId="319"/>
        </pc:sldMkLst>
      </pc:sldChg>
      <pc:sldChg chg="addSp modSp add mod">
        <pc:chgData name="Kim Faburada" userId="677dde0b-9c2e-4361-a3ca-e3c44cd9c8d2" providerId="ADAL" clId="{7D92ADC9-B458-4F66-947B-3C1EA50CDFFE}" dt="2025-03-01T14:24:45.363" v="1044" actId="14100"/>
        <pc:sldMkLst>
          <pc:docMk/>
          <pc:sldMk cId="1952066886" sldId="320"/>
        </pc:sldMkLst>
      </pc:sldChg>
      <pc:sldChg chg="add del">
        <pc:chgData name="Kim Faburada" userId="677dde0b-9c2e-4361-a3ca-e3c44cd9c8d2" providerId="ADAL" clId="{7D92ADC9-B458-4F66-947B-3C1EA50CDFFE}" dt="2025-02-17T21:20:42.332" v="2" actId="47"/>
        <pc:sldMkLst>
          <pc:docMk/>
          <pc:sldMk cId="3871600459" sldId="320"/>
        </pc:sldMkLst>
      </pc:sldChg>
      <pc:sldChg chg="addSp modSp add mod ord">
        <pc:chgData name="Kim Faburada" userId="677dde0b-9c2e-4361-a3ca-e3c44cd9c8d2" providerId="ADAL" clId="{7D92ADC9-B458-4F66-947B-3C1EA50CDFFE}" dt="2025-03-01T14:24:14.639" v="1036"/>
        <pc:sldMkLst>
          <pc:docMk/>
          <pc:sldMk cId="557786381" sldId="321"/>
        </pc:sldMkLst>
      </pc:sldChg>
      <pc:sldChg chg="add del">
        <pc:chgData name="Kim Faburada" userId="677dde0b-9c2e-4361-a3ca-e3c44cd9c8d2" providerId="ADAL" clId="{7D92ADC9-B458-4F66-947B-3C1EA50CDFFE}" dt="2025-02-17T21:20:42.332" v="2" actId="47"/>
        <pc:sldMkLst>
          <pc:docMk/>
          <pc:sldMk cId="1791590930" sldId="321"/>
        </pc:sldMkLst>
      </pc:sldChg>
      <pc:sldChg chg="addSp modSp add mod">
        <pc:chgData name="Kim Faburada" userId="677dde0b-9c2e-4361-a3ca-e3c44cd9c8d2" providerId="ADAL" clId="{7D92ADC9-B458-4F66-947B-3C1EA50CDFFE}" dt="2025-03-01T14:26:04.236" v="1053" actId="1076"/>
        <pc:sldMkLst>
          <pc:docMk/>
          <pc:sldMk cId="159503402" sldId="322"/>
        </pc:sldMkLst>
      </pc:sldChg>
      <pc:sldChg chg="add del">
        <pc:chgData name="Kim Faburada" userId="677dde0b-9c2e-4361-a3ca-e3c44cd9c8d2" providerId="ADAL" clId="{7D92ADC9-B458-4F66-947B-3C1EA50CDFFE}" dt="2025-02-17T21:20:42.332" v="2" actId="47"/>
        <pc:sldMkLst>
          <pc:docMk/>
          <pc:sldMk cId="1228594190" sldId="322"/>
        </pc:sldMkLst>
      </pc:sldChg>
      <pc:sldChg chg="add del">
        <pc:chgData name="Kim Faburada" userId="677dde0b-9c2e-4361-a3ca-e3c44cd9c8d2" providerId="ADAL" clId="{7D92ADC9-B458-4F66-947B-3C1EA50CDFFE}" dt="2025-02-17T21:20:42.332" v="2" actId="47"/>
        <pc:sldMkLst>
          <pc:docMk/>
          <pc:sldMk cId="1472139893" sldId="323"/>
        </pc:sldMkLst>
      </pc:sldChg>
      <pc:sldChg chg="addSp modSp add mod modAnim">
        <pc:chgData name="Kim Faburada" userId="677dde0b-9c2e-4361-a3ca-e3c44cd9c8d2" providerId="ADAL" clId="{7D92ADC9-B458-4F66-947B-3C1EA50CDFFE}" dt="2025-03-01T14:37:39.440" v="1162" actId="1076"/>
        <pc:sldMkLst>
          <pc:docMk/>
          <pc:sldMk cId="3240310159" sldId="323"/>
        </pc:sldMkLst>
      </pc:sldChg>
      <pc:sldChg chg="add del">
        <pc:chgData name="Kim Faburada" userId="677dde0b-9c2e-4361-a3ca-e3c44cd9c8d2" providerId="ADAL" clId="{7D92ADC9-B458-4F66-947B-3C1EA50CDFFE}" dt="2025-02-17T21:20:42.332" v="2" actId="47"/>
        <pc:sldMkLst>
          <pc:docMk/>
          <pc:sldMk cId="3918769705" sldId="324"/>
        </pc:sldMkLst>
      </pc:sldChg>
      <pc:sldChg chg="addSp modSp add mod">
        <pc:chgData name="Kim Faburada" userId="677dde0b-9c2e-4361-a3ca-e3c44cd9c8d2" providerId="ADAL" clId="{7D92ADC9-B458-4F66-947B-3C1EA50CDFFE}" dt="2025-03-01T14:35:47.856" v="1151" actId="14100"/>
        <pc:sldMkLst>
          <pc:docMk/>
          <pc:sldMk cId="4167699512" sldId="324"/>
        </pc:sldMkLst>
      </pc:sldChg>
      <pc:sldChg chg="add del">
        <pc:chgData name="Kim Faburada" userId="677dde0b-9c2e-4361-a3ca-e3c44cd9c8d2" providerId="ADAL" clId="{7D92ADC9-B458-4F66-947B-3C1EA50CDFFE}" dt="2025-02-17T21:20:42.332" v="2" actId="47"/>
        <pc:sldMkLst>
          <pc:docMk/>
          <pc:sldMk cId="1212501192" sldId="325"/>
        </pc:sldMkLst>
      </pc:sldChg>
      <pc:sldChg chg="addSp delSp modSp add mod">
        <pc:chgData name="Kim Faburada" userId="677dde0b-9c2e-4361-a3ca-e3c44cd9c8d2" providerId="ADAL" clId="{7D92ADC9-B458-4F66-947B-3C1EA50CDFFE}" dt="2025-03-01T14:36:34.703" v="1159" actId="1076"/>
        <pc:sldMkLst>
          <pc:docMk/>
          <pc:sldMk cId="2453554268" sldId="325"/>
        </pc:sldMkLst>
      </pc:sldChg>
      <pc:sldChg chg="addSp delSp modSp add mod">
        <pc:chgData name="Kim Faburada" userId="677dde0b-9c2e-4361-a3ca-e3c44cd9c8d2" providerId="ADAL" clId="{7D92ADC9-B458-4F66-947B-3C1EA50CDFFE}" dt="2025-03-01T15:12:31.067" v="1264" actId="20577"/>
        <pc:sldMkLst>
          <pc:docMk/>
          <pc:sldMk cId="226397884" sldId="326"/>
        </pc:sldMkLst>
      </pc:sldChg>
      <pc:sldChg chg="add del">
        <pc:chgData name="Kim Faburada" userId="677dde0b-9c2e-4361-a3ca-e3c44cd9c8d2" providerId="ADAL" clId="{7D92ADC9-B458-4F66-947B-3C1EA50CDFFE}" dt="2025-02-17T21:20:42.332" v="2" actId="47"/>
        <pc:sldMkLst>
          <pc:docMk/>
          <pc:sldMk cId="3987908120" sldId="326"/>
        </pc:sldMkLst>
      </pc:sldChg>
      <pc:sldChg chg="add del">
        <pc:chgData name="Kim Faburada" userId="677dde0b-9c2e-4361-a3ca-e3c44cd9c8d2" providerId="ADAL" clId="{7D92ADC9-B458-4F66-947B-3C1EA50CDFFE}" dt="2025-02-17T21:20:42.332" v="2" actId="47"/>
        <pc:sldMkLst>
          <pc:docMk/>
          <pc:sldMk cId="2590649164" sldId="327"/>
        </pc:sldMkLst>
      </pc:sldChg>
      <pc:sldChg chg="modSp add del mod">
        <pc:chgData name="Kim Faburada" userId="677dde0b-9c2e-4361-a3ca-e3c44cd9c8d2" providerId="ADAL" clId="{7D92ADC9-B458-4F66-947B-3C1EA50CDFFE}" dt="2025-03-01T15:15:03.679" v="1303" actId="47"/>
        <pc:sldMkLst>
          <pc:docMk/>
          <pc:sldMk cId="3194518780" sldId="327"/>
        </pc:sldMkLst>
      </pc:sldChg>
      <pc:sldChg chg="add del">
        <pc:chgData name="Kim Faburada" userId="677dde0b-9c2e-4361-a3ca-e3c44cd9c8d2" providerId="ADAL" clId="{7D92ADC9-B458-4F66-947B-3C1EA50CDFFE}" dt="2025-02-17T21:20:42.332" v="2" actId="47"/>
        <pc:sldMkLst>
          <pc:docMk/>
          <pc:sldMk cId="2337471984" sldId="328"/>
        </pc:sldMkLst>
      </pc:sldChg>
      <pc:sldChg chg="addSp delSp modSp add mod ord">
        <pc:chgData name="Kim Faburada" userId="677dde0b-9c2e-4361-a3ca-e3c44cd9c8d2" providerId="ADAL" clId="{7D92ADC9-B458-4F66-947B-3C1EA50CDFFE}" dt="2025-03-01T15:14:59.732" v="1302"/>
        <pc:sldMkLst>
          <pc:docMk/>
          <pc:sldMk cId="3010799585" sldId="328"/>
        </pc:sldMkLst>
      </pc:sldChg>
      <pc:sldChg chg="add del">
        <pc:chgData name="Kim Faburada" userId="677dde0b-9c2e-4361-a3ca-e3c44cd9c8d2" providerId="ADAL" clId="{7D92ADC9-B458-4F66-947B-3C1EA50CDFFE}" dt="2025-02-17T21:20:42.332" v="2" actId="47"/>
        <pc:sldMkLst>
          <pc:docMk/>
          <pc:sldMk cId="114889169" sldId="329"/>
        </pc:sldMkLst>
      </pc:sldChg>
      <pc:sldChg chg="modSp add mod">
        <pc:chgData name="Kim Faburada" userId="677dde0b-9c2e-4361-a3ca-e3c44cd9c8d2" providerId="ADAL" clId="{7D92ADC9-B458-4F66-947B-3C1EA50CDFFE}" dt="2025-03-01T15:15:51.863" v="1311" actId="1076"/>
        <pc:sldMkLst>
          <pc:docMk/>
          <pc:sldMk cId="3652405841" sldId="329"/>
        </pc:sldMkLst>
      </pc:sldChg>
      <pc:sldChg chg="addSp modSp add mod">
        <pc:chgData name="Kim Faburada" userId="677dde0b-9c2e-4361-a3ca-e3c44cd9c8d2" providerId="ADAL" clId="{7D92ADC9-B458-4F66-947B-3C1EA50CDFFE}" dt="2025-03-01T15:17:02.800" v="1328" actId="1076"/>
        <pc:sldMkLst>
          <pc:docMk/>
          <pc:sldMk cId="2773615564" sldId="330"/>
        </pc:sldMkLst>
      </pc:sldChg>
      <pc:sldChg chg="delSp modSp add mod">
        <pc:chgData name="Kim Faburada" userId="677dde0b-9c2e-4361-a3ca-e3c44cd9c8d2" providerId="ADAL" clId="{7D92ADC9-B458-4F66-947B-3C1EA50CDFFE}" dt="2025-03-01T15:18:03.617" v="1342" actId="207"/>
        <pc:sldMkLst>
          <pc:docMk/>
          <pc:sldMk cId="887656984" sldId="331"/>
        </pc:sldMkLst>
      </pc:sldChg>
      <pc:sldChg chg="addSp modSp add mod modAnim">
        <pc:chgData name="Kim Faburada" userId="677dde0b-9c2e-4361-a3ca-e3c44cd9c8d2" providerId="ADAL" clId="{7D92ADC9-B458-4F66-947B-3C1EA50CDFFE}" dt="2025-03-01T15:22:02.966" v="1383"/>
        <pc:sldMkLst>
          <pc:docMk/>
          <pc:sldMk cId="3166054814" sldId="332"/>
        </pc:sldMkLst>
      </pc:sldChg>
      <pc:sldChg chg="delSp modSp add mod modAnim">
        <pc:chgData name="Kim Faburada" userId="677dde0b-9c2e-4361-a3ca-e3c44cd9c8d2" providerId="ADAL" clId="{7D92ADC9-B458-4F66-947B-3C1EA50CDFFE}" dt="2025-03-01T15:22:12.006" v="1386"/>
        <pc:sldMkLst>
          <pc:docMk/>
          <pc:sldMk cId="2490709595" sldId="333"/>
        </pc:sldMkLst>
      </pc:sldChg>
      <pc:sldMasterChg chg="addSp delSp modSp mod">
        <pc:chgData name="Kim Faburada" userId="677dde0b-9c2e-4361-a3ca-e3c44cd9c8d2" providerId="ADAL" clId="{7D92ADC9-B458-4F66-947B-3C1EA50CDFFE}" dt="2025-02-17T21:34:40.357" v="138" actId="478"/>
        <pc:sldMasterMkLst>
          <pc:docMk/>
          <pc:sldMasterMk cId="1030845492" sldId="2147483648"/>
        </pc:sldMasterMkLst>
        <pc:picChg chg="mod ord">
          <ac:chgData name="Kim Faburada" userId="677dde0b-9c2e-4361-a3ca-e3c44cd9c8d2" providerId="ADAL" clId="{7D92ADC9-B458-4F66-947B-3C1EA50CDFFE}" dt="2025-02-17T21:34:12.562" v="121" actId="167"/>
          <ac:picMkLst>
            <pc:docMk/>
            <pc:sldMasterMk cId="1030845492" sldId="2147483648"/>
            <ac:picMk id="16" creationId="{7535EA45-0306-275A-39AB-552752D8B446}"/>
          </ac:picMkLst>
        </pc:picChg>
      </pc:sldMasterChg>
    </pc:docChg>
  </pc:docChgLst>
  <pc:docChgLst>
    <pc:chgData name="Kim Faburada" userId="677dde0b-9c2e-4361-a3ca-e3c44cd9c8d2" providerId="ADAL" clId="{B2BE2CBE-16F6-40B0-9D58-47EB54C82B7F}"/>
    <pc:docChg chg="undo custSel addSld delSld modSld sldOrd addSection modSection">
      <pc:chgData name="Kim Faburada" userId="677dde0b-9c2e-4361-a3ca-e3c44cd9c8d2" providerId="ADAL" clId="{B2BE2CBE-16F6-40B0-9D58-47EB54C82B7F}" dt="2024-01-18T05:40:11.604" v="1715" actId="14100"/>
      <pc:docMkLst>
        <pc:docMk/>
      </pc:docMkLst>
      <pc:sldChg chg="modSp mod">
        <pc:chgData name="Kim Faburada" userId="677dde0b-9c2e-4361-a3ca-e3c44cd9c8d2" providerId="ADAL" clId="{B2BE2CBE-16F6-40B0-9D58-47EB54C82B7F}" dt="2024-01-17T06:53:57.248" v="14" actId="20577"/>
        <pc:sldMkLst>
          <pc:docMk/>
          <pc:sldMk cId="3895844771" sldId="256"/>
        </pc:sldMkLst>
      </pc:sldChg>
      <pc:sldChg chg="addSp delSp modSp mod delAnim modAnim">
        <pc:chgData name="Kim Faburada" userId="677dde0b-9c2e-4361-a3ca-e3c44cd9c8d2" providerId="ADAL" clId="{B2BE2CBE-16F6-40B0-9D58-47EB54C82B7F}" dt="2024-01-18T03:59:58.302" v="440" actId="1036"/>
        <pc:sldMkLst>
          <pc:docMk/>
          <pc:sldMk cId="4084247872" sldId="259"/>
        </pc:sldMkLst>
      </pc:sldChg>
      <pc:sldChg chg="modSp mod">
        <pc:chgData name="Kim Faburada" userId="677dde0b-9c2e-4361-a3ca-e3c44cd9c8d2" providerId="ADAL" clId="{B2BE2CBE-16F6-40B0-9D58-47EB54C82B7F}" dt="2024-01-18T05:23:50.023" v="1282" actId="20577"/>
        <pc:sldMkLst>
          <pc:docMk/>
          <pc:sldMk cId="1992916849" sldId="261"/>
        </pc:sldMkLst>
      </pc:sldChg>
      <pc:sldChg chg="addSp delSp modSp mod ord addAnim delAnim modAnim">
        <pc:chgData name="Kim Faburada" userId="677dde0b-9c2e-4361-a3ca-e3c44cd9c8d2" providerId="ADAL" clId="{B2BE2CBE-16F6-40B0-9D58-47EB54C82B7F}" dt="2024-01-18T04:08:23.873" v="896"/>
        <pc:sldMkLst>
          <pc:docMk/>
          <pc:sldMk cId="1361121227" sldId="265"/>
        </pc:sldMkLst>
      </pc:sldChg>
      <pc:sldChg chg="modSp mod">
        <pc:chgData name="Kim Faburada" userId="677dde0b-9c2e-4361-a3ca-e3c44cd9c8d2" providerId="ADAL" clId="{B2BE2CBE-16F6-40B0-9D58-47EB54C82B7F}" dt="2024-01-18T03:54:07.449" v="39" actId="313"/>
        <pc:sldMkLst>
          <pc:docMk/>
          <pc:sldMk cId="256498271" sldId="268"/>
        </pc:sldMkLst>
      </pc:sldChg>
      <pc:sldChg chg="addSp delSp modSp mod delAnim modAnim">
        <pc:chgData name="Kim Faburada" userId="677dde0b-9c2e-4361-a3ca-e3c44cd9c8d2" providerId="ADAL" clId="{B2BE2CBE-16F6-40B0-9D58-47EB54C82B7F}" dt="2024-01-18T05:17:39.664" v="1019"/>
        <pc:sldMkLst>
          <pc:docMk/>
          <pc:sldMk cId="2431107393" sldId="269"/>
        </pc:sldMkLst>
      </pc:sldChg>
      <pc:sldChg chg="del">
        <pc:chgData name="Kim Faburada" userId="677dde0b-9c2e-4361-a3ca-e3c44cd9c8d2" providerId="ADAL" clId="{B2BE2CBE-16F6-40B0-9D58-47EB54C82B7F}" dt="2024-01-18T05:31:59.487" v="1390" actId="47"/>
        <pc:sldMkLst>
          <pc:docMk/>
          <pc:sldMk cId="1505576104" sldId="270"/>
        </pc:sldMkLst>
      </pc:sldChg>
      <pc:sldChg chg="del">
        <pc:chgData name="Kim Faburada" userId="677dde0b-9c2e-4361-a3ca-e3c44cd9c8d2" providerId="ADAL" clId="{B2BE2CBE-16F6-40B0-9D58-47EB54C82B7F}" dt="2024-01-18T05:31:53.611" v="1388" actId="47"/>
        <pc:sldMkLst>
          <pc:docMk/>
          <pc:sldMk cId="2228569894" sldId="271"/>
        </pc:sldMkLst>
      </pc:sldChg>
      <pc:sldChg chg="del">
        <pc:chgData name="Kim Faburada" userId="677dde0b-9c2e-4361-a3ca-e3c44cd9c8d2" providerId="ADAL" clId="{B2BE2CBE-16F6-40B0-9D58-47EB54C82B7F}" dt="2024-01-18T05:31:55.097" v="1389" actId="47"/>
        <pc:sldMkLst>
          <pc:docMk/>
          <pc:sldMk cId="2009490826" sldId="272"/>
        </pc:sldMkLst>
      </pc:sldChg>
      <pc:sldChg chg="addSp delSp modSp mod delAnim modAnim">
        <pc:chgData name="Kim Faburada" userId="677dde0b-9c2e-4361-a3ca-e3c44cd9c8d2" providerId="ADAL" clId="{B2BE2CBE-16F6-40B0-9D58-47EB54C82B7F}" dt="2024-01-18T05:40:11.604" v="1715" actId="14100"/>
        <pc:sldMkLst>
          <pc:docMk/>
          <pc:sldMk cId="219511100" sldId="273"/>
        </pc:sldMkLst>
      </pc:sldChg>
      <pc:sldChg chg="del">
        <pc:chgData name="Kim Faburada" userId="677dde0b-9c2e-4361-a3ca-e3c44cd9c8d2" providerId="ADAL" clId="{B2BE2CBE-16F6-40B0-9D58-47EB54C82B7F}" dt="2024-01-18T05:36:34.639" v="1608" actId="47"/>
        <pc:sldMkLst>
          <pc:docMk/>
          <pc:sldMk cId="3676777158" sldId="274"/>
        </pc:sldMkLst>
      </pc:sldChg>
      <pc:sldChg chg="addSp modSp add mod modAnim">
        <pc:chgData name="Kim Faburada" userId="677dde0b-9c2e-4361-a3ca-e3c44cd9c8d2" providerId="ADAL" clId="{B2BE2CBE-16F6-40B0-9D58-47EB54C82B7F}" dt="2024-01-18T05:39:27.636" v="1681" actId="20577"/>
        <pc:sldMkLst>
          <pc:docMk/>
          <pc:sldMk cId="4035702059" sldId="275"/>
        </pc:sldMkLst>
      </pc:sldChg>
    </pc:docChg>
  </pc:docChgLst>
  <pc:docChgLst>
    <pc:chgData name="Kim Faburada" userId="677dde0b-9c2e-4361-a3ca-e3c44cd9c8d2" providerId="ADAL" clId="{3A36D460-5DC6-4530-92A2-7ADCFE594955}"/>
    <pc:docChg chg="undo redo custSel modSld">
      <pc:chgData name="Kim Faburada" userId="677dde0b-9c2e-4361-a3ca-e3c44cd9c8d2" providerId="ADAL" clId="{3A36D460-5DC6-4530-92A2-7ADCFE594955}" dt="2025-04-04T07:25:06.881" v="17" actId="14100"/>
      <pc:docMkLst>
        <pc:docMk/>
      </pc:docMkLst>
      <pc:sldChg chg="addSp delSp modSp mod">
        <pc:chgData name="Kim Faburada" userId="677dde0b-9c2e-4361-a3ca-e3c44cd9c8d2" providerId="ADAL" clId="{3A36D460-5DC6-4530-92A2-7ADCFE594955}" dt="2025-04-04T07:25:06.881" v="17" actId="14100"/>
        <pc:sldMkLst>
          <pc:docMk/>
          <pc:sldMk cId="2621961940" sldId="36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AC748E-18B5-45AE-88C6-4D5F4D692F14}" type="datetimeFigureOut">
              <a:rPr lang="en-PH" smtClean="0"/>
              <a:t>15/04/2025</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E9688A-341C-4DA9-9DF2-DE139192A908}" type="slidenum">
              <a:rPr lang="en-PH" smtClean="0"/>
              <a:t>‹#›</a:t>
            </a:fld>
            <a:endParaRPr lang="en-PH"/>
          </a:p>
        </p:txBody>
      </p:sp>
    </p:spTree>
    <p:extLst>
      <p:ext uri="{BB962C8B-B14F-4D97-AF65-F5344CB8AC3E}">
        <p14:creationId xmlns:p14="http://schemas.microsoft.com/office/powerpoint/2010/main" val="2423749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52F92-C65C-2764-5358-BC9278EEF0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725CAF-1410-60F4-83C2-BE74CDC2B1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C21609-0996-7934-2BCF-38DE8F3DEB7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7EB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Identification step - e.g. username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7EB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Verification step – e.g. password</a:t>
            </a:r>
          </a:p>
          <a:p>
            <a:endParaRPr lang="en-PH" dirty="0"/>
          </a:p>
        </p:txBody>
      </p:sp>
      <p:sp>
        <p:nvSpPr>
          <p:cNvPr id="4" name="Slide Number Placeholder 3">
            <a:extLst>
              <a:ext uri="{FF2B5EF4-FFF2-40B4-BE49-F238E27FC236}">
                <a16:creationId xmlns:a16="http://schemas.microsoft.com/office/drawing/2014/main" id="{FA92F311-2E52-6C64-706A-BB1B06AD878D}"/>
              </a:ext>
            </a:extLst>
          </p:cNvPr>
          <p:cNvSpPr>
            <a:spLocks noGrp="1"/>
          </p:cNvSpPr>
          <p:nvPr>
            <p:ph type="sldNum" sz="quarter" idx="5"/>
          </p:nvPr>
        </p:nvSpPr>
        <p:spPr/>
        <p:txBody>
          <a:bodyPr/>
          <a:lstStyle/>
          <a:p>
            <a:fld id="{19E9688A-341C-4DA9-9DF2-DE139192A908}" type="slidenum">
              <a:rPr lang="en-PH" smtClean="0"/>
              <a:t>2</a:t>
            </a:fld>
            <a:endParaRPr lang="en-PH"/>
          </a:p>
        </p:txBody>
      </p:sp>
    </p:spTree>
    <p:extLst>
      <p:ext uri="{BB962C8B-B14F-4D97-AF65-F5344CB8AC3E}">
        <p14:creationId xmlns:p14="http://schemas.microsoft.com/office/powerpoint/2010/main" val="16379330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41C12-CB9F-F795-F882-3543B85030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4FC194-C9E6-7EDE-DCCF-7C47387572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DE5024-A4FB-3B8E-ADAF-60D9A73B230E}"/>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67592DFE-0919-4CC0-AC9B-019BBB043064}"/>
              </a:ext>
            </a:extLst>
          </p:cNvPr>
          <p:cNvSpPr>
            <a:spLocks noGrp="1"/>
          </p:cNvSpPr>
          <p:nvPr>
            <p:ph type="sldNum" sz="quarter" idx="5"/>
          </p:nvPr>
        </p:nvSpPr>
        <p:spPr/>
        <p:txBody>
          <a:bodyPr/>
          <a:lstStyle/>
          <a:p>
            <a:fld id="{19E9688A-341C-4DA9-9DF2-DE139192A908}" type="slidenum">
              <a:rPr lang="en-PH" smtClean="0"/>
              <a:t>11</a:t>
            </a:fld>
            <a:endParaRPr lang="en-PH"/>
          </a:p>
        </p:txBody>
      </p:sp>
    </p:spTree>
    <p:extLst>
      <p:ext uri="{BB962C8B-B14F-4D97-AF65-F5344CB8AC3E}">
        <p14:creationId xmlns:p14="http://schemas.microsoft.com/office/powerpoint/2010/main" val="3876326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AC308A-8A3D-1293-6AB6-B57ABF5CB5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04D3AC-B0C0-AF16-CC2F-8B2A164EEE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8160E7-7ABA-4E22-F767-70E7CD8E6C8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05FEEF0-6ECA-8A6B-66B6-A170F16C22C1}"/>
              </a:ext>
            </a:extLst>
          </p:cNvPr>
          <p:cNvSpPr>
            <a:spLocks noGrp="1"/>
          </p:cNvSpPr>
          <p:nvPr>
            <p:ph type="sldNum" sz="quarter" idx="5"/>
          </p:nvPr>
        </p:nvSpPr>
        <p:spPr/>
        <p:txBody>
          <a:bodyPr/>
          <a:lstStyle/>
          <a:p>
            <a:fld id="{19E9688A-341C-4DA9-9DF2-DE139192A908}" type="slidenum">
              <a:rPr lang="en-PH" smtClean="0"/>
              <a:t>12</a:t>
            </a:fld>
            <a:endParaRPr lang="en-PH"/>
          </a:p>
        </p:txBody>
      </p:sp>
    </p:spTree>
    <p:extLst>
      <p:ext uri="{BB962C8B-B14F-4D97-AF65-F5344CB8AC3E}">
        <p14:creationId xmlns:p14="http://schemas.microsoft.com/office/powerpoint/2010/main" val="402493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033A1-F3FD-CDDC-E8CB-8D41A56407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B81C7E-491A-8CEC-6CE2-9DE29801CC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98F138-757C-EFF5-736B-533C8F54B77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96FB0F4-9127-2FA5-C0FD-064258872653}"/>
              </a:ext>
            </a:extLst>
          </p:cNvPr>
          <p:cNvSpPr>
            <a:spLocks noGrp="1"/>
          </p:cNvSpPr>
          <p:nvPr>
            <p:ph type="sldNum" sz="quarter" idx="5"/>
          </p:nvPr>
        </p:nvSpPr>
        <p:spPr/>
        <p:txBody>
          <a:bodyPr/>
          <a:lstStyle/>
          <a:p>
            <a:fld id="{19E9688A-341C-4DA9-9DF2-DE139192A908}" type="slidenum">
              <a:rPr lang="en-PH" smtClean="0"/>
              <a:t>13</a:t>
            </a:fld>
            <a:endParaRPr lang="en-PH"/>
          </a:p>
        </p:txBody>
      </p:sp>
    </p:spTree>
    <p:extLst>
      <p:ext uri="{BB962C8B-B14F-4D97-AF65-F5344CB8AC3E}">
        <p14:creationId xmlns:p14="http://schemas.microsoft.com/office/powerpoint/2010/main" val="1723892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D21D7-0B35-3D2E-D893-90ACFCBDEB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06C6E1-ACDC-3F05-EB39-3BCA39D877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8EAA46-C814-A1D1-B63A-900EB138068F}"/>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1CD140B9-8127-9678-321B-990F03D08C9A}"/>
              </a:ext>
            </a:extLst>
          </p:cNvPr>
          <p:cNvSpPr>
            <a:spLocks noGrp="1"/>
          </p:cNvSpPr>
          <p:nvPr>
            <p:ph type="sldNum" sz="quarter" idx="5"/>
          </p:nvPr>
        </p:nvSpPr>
        <p:spPr/>
        <p:txBody>
          <a:bodyPr/>
          <a:lstStyle/>
          <a:p>
            <a:fld id="{19E9688A-341C-4DA9-9DF2-DE139192A908}" type="slidenum">
              <a:rPr lang="en-PH" smtClean="0"/>
              <a:t>14</a:t>
            </a:fld>
            <a:endParaRPr lang="en-PH"/>
          </a:p>
        </p:txBody>
      </p:sp>
    </p:spTree>
    <p:extLst>
      <p:ext uri="{BB962C8B-B14F-4D97-AF65-F5344CB8AC3E}">
        <p14:creationId xmlns:p14="http://schemas.microsoft.com/office/powerpoint/2010/main" val="31937013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226C8-CE92-6DE1-6C34-94F0026BE9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6C4B09-49CF-37D7-8D1F-0CC9937F87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644242-1897-48AF-0DB6-47C0D8C243B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6265803-3CF4-3C3C-B3E0-01ECBE519497}"/>
              </a:ext>
            </a:extLst>
          </p:cNvPr>
          <p:cNvSpPr>
            <a:spLocks noGrp="1"/>
          </p:cNvSpPr>
          <p:nvPr>
            <p:ph type="sldNum" sz="quarter" idx="5"/>
          </p:nvPr>
        </p:nvSpPr>
        <p:spPr/>
        <p:txBody>
          <a:bodyPr/>
          <a:lstStyle/>
          <a:p>
            <a:fld id="{19E9688A-341C-4DA9-9DF2-DE139192A908}" type="slidenum">
              <a:rPr lang="en-PH" smtClean="0"/>
              <a:t>15</a:t>
            </a:fld>
            <a:endParaRPr lang="en-PH"/>
          </a:p>
        </p:txBody>
      </p:sp>
    </p:spTree>
    <p:extLst>
      <p:ext uri="{BB962C8B-B14F-4D97-AF65-F5344CB8AC3E}">
        <p14:creationId xmlns:p14="http://schemas.microsoft.com/office/powerpoint/2010/main" val="39417524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19E9688A-341C-4DA9-9DF2-DE139192A908}" type="slidenum">
              <a:rPr lang="en-PH" smtClean="0"/>
              <a:t>16</a:t>
            </a:fld>
            <a:endParaRPr lang="en-PH"/>
          </a:p>
        </p:txBody>
      </p:sp>
    </p:spTree>
    <p:extLst>
      <p:ext uri="{BB962C8B-B14F-4D97-AF65-F5344CB8AC3E}">
        <p14:creationId xmlns:p14="http://schemas.microsoft.com/office/powerpoint/2010/main" val="37728406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1B712F-264A-CC5F-2AF8-6AAA3379AF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93E8FD-FFB6-624E-9D95-149BABB3E1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F969F8-5EE5-EA98-E9B9-7350A2C2DE2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FA744E5-5D95-556C-A56C-B25914D0F918}"/>
              </a:ext>
            </a:extLst>
          </p:cNvPr>
          <p:cNvSpPr>
            <a:spLocks noGrp="1"/>
          </p:cNvSpPr>
          <p:nvPr>
            <p:ph type="sldNum" sz="quarter" idx="5"/>
          </p:nvPr>
        </p:nvSpPr>
        <p:spPr/>
        <p:txBody>
          <a:bodyPr/>
          <a:lstStyle/>
          <a:p>
            <a:fld id="{19E9688A-341C-4DA9-9DF2-DE139192A908}" type="slidenum">
              <a:rPr lang="en-PH" smtClean="0"/>
              <a:t>17</a:t>
            </a:fld>
            <a:endParaRPr lang="en-PH"/>
          </a:p>
        </p:txBody>
      </p:sp>
    </p:spTree>
    <p:extLst>
      <p:ext uri="{BB962C8B-B14F-4D97-AF65-F5344CB8AC3E}">
        <p14:creationId xmlns:p14="http://schemas.microsoft.com/office/powerpoint/2010/main" val="17940947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4BE49F-33A8-2257-0674-7D44FB5B21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7961D2-3C7A-CD07-485C-1AA710D8CA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5ACB20-F3A9-5DBC-DFAF-F1BCD57693C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B376504-2DC2-FE4E-2760-9217E3F11839}"/>
              </a:ext>
            </a:extLst>
          </p:cNvPr>
          <p:cNvSpPr>
            <a:spLocks noGrp="1"/>
          </p:cNvSpPr>
          <p:nvPr>
            <p:ph type="sldNum" sz="quarter" idx="5"/>
          </p:nvPr>
        </p:nvSpPr>
        <p:spPr/>
        <p:txBody>
          <a:bodyPr/>
          <a:lstStyle/>
          <a:p>
            <a:fld id="{19E9688A-341C-4DA9-9DF2-DE139192A908}" type="slidenum">
              <a:rPr lang="en-PH" smtClean="0"/>
              <a:t>18</a:t>
            </a:fld>
            <a:endParaRPr lang="en-PH"/>
          </a:p>
        </p:txBody>
      </p:sp>
    </p:spTree>
    <p:extLst>
      <p:ext uri="{BB962C8B-B14F-4D97-AF65-F5344CB8AC3E}">
        <p14:creationId xmlns:p14="http://schemas.microsoft.com/office/powerpoint/2010/main" val="16403890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42250-7CDD-3B4C-6CAF-CA3D3BCB20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B900CA-E23C-FED7-F322-673AB3DD92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41399B-5494-C36B-C5B5-54DEFD14E8B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56843F7-C73F-BD23-251F-66FE13CE3FFA}"/>
              </a:ext>
            </a:extLst>
          </p:cNvPr>
          <p:cNvSpPr>
            <a:spLocks noGrp="1"/>
          </p:cNvSpPr>
          <p:nvPr>
            <p:ph type="sldNum" sz="quarter" idx="5"/>
          </p:nvPr>
        </p:nvSpPr>
        <p:spPr/>
        <p:txBody>
          <a:bodyPr/>
          <a:lstStyle/>
          <a:p>
            <a:fld id="{19E9688A-341C-4DA9-9DF2-DE139192A908}" type="slidenum">
              <a:rPr lang="en-PH" smtClean="0"/>
              <a:t>19</a:t>
            </a:fld>
            <a:endParaRPr lang="en-PH"/>
          </a:p>
        </p:txBody>
      </p:sp>
    </p:spTree>
    <p:extLst>
      <p:ext uri="{BB962C8B-B14F-4D97-AF65-F5344CB8AC3E}">
        <p14:creationId xmlns:p14="http://schemas.microsoft.com/office/powerpoint/2010/main" val="10013285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07DC40-BD4B-DB1B-A8CF-448DBA9182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FBE891-1752-FA7F-27EB-C2AD0C1BF0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708EA5-E441-3F0C-CFB6-18EF7F27F5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2C7B72-AD46-B10F-01D6-DE58EAFFBC34}"/>
              </a:ext>
            </a:extLst>
          </p:cNvPr>
          <p:cNvSpPr>
            <a:spLocks noGrp="1"/>
          </p:cNvSpPr>
          <p:nvPr>
            <p:ph type="sldNum" sz="quarter" idx="5"/>
          </p:nvPr>
        </p:nvSpPr>
        <p:spPr/>
        <p:txBody>
          <a:bodyPr/>
          <a:lstStyle/>
          <a:p>
            <a:fld id="{19E9688A-341C-4DA9-9DF2-DE139192A908}" type="slidenum">
              <a:rPr lang="en-PH" smtClean="0"/>
              <a:t>20</a:t>
            </a:fld>
            <a:endParaRPr lang="en-PH"/>
          </a:p>
        </p:txBody>
      </p:sp>
    </p:spTree>
    <p:extLst>
      <p:ext uri="{BB962C8B-B14F-4D97-AF65-F5344CB8AC3E}">
        <p14:creationId xmlns:p14="http://schemas.microsoft.com/office/powerpoint/2010/main" val="3661203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D7652-028E-227A-88E5-3905EE4157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FA37FD-1D4B-058D-A26D-20923FF090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EE5529-51EC-0BCC-7EF9-577C5D92B062}"/>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92A13D29-2D74-4A0E-5DC8-50D1D15664EF}"/>
              </a:ext>
            </a:extLst>
          </p:cNvPr>
          <p:cNvSpPr>
            <a:spLocks noGrp="1"/>
          </p:cNvSpPr>
          <p:nvPr>
            <p:ph type="sldNum" sz="quarter" idx="5"/>
          </p:nvPr>
        </p:nvSpPr>
        <p:spPr/>
        <p:txBody>
          <a:bodyPr/>
          <a:lstStyle/>
          <a:p>
            <a:fld id="{19E9688A-341C-4DA9-9DF2-DE139192A908}" type="slidenum">
              <a:rPr lang="en-PH" smtClean="0"/>
              <a:t>3</a:t>
            </a:fld>
            <a:endParaRPr lang="en-PH"/>
          </a:p>
        </p:txBody>
      </p:sp>
    </p:spTree>
    <p:extLst>
      <p:ext uri="{BB962C8B-B14F-4D97-AF65-F5344CB8AC3E}">
        <p14:creationId xmlns:p14="http://schemas.microsoft.com/office/powerpoint/2010/main" val="21082016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74671-66B8-E7E8-0A57-C15A4A9213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B3FEAA-A6FB-6F38-3851-07BC88BC9A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668695-F8BD-1423-0639-ECE1E0CB65D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2D03F7A-03B7-6398-C3B9-4E731EDE80DE}"/>
              </a:ext>
            </a:extLst>
          </p:cNvPr>
          <p:cNvSpPr>
            <a:spLocks noGrp="1"/>
          </p:cNvSpPr>
          <p:nvPr>
            <p:ph type="sldNum" sz="quarter" idx="5"/>
          </p:nvPr>
        </p:nvSpPr>
        <p:spPr/>
        <p:txBody>
          <a:bodyPr/>
          <a:lstStyle/>
          <a:p>
            <a:fld id="{19E9688A-341C-4DA9-9DF2-DE139192A908}" type="slidenum">
              <a:rPr lang="en-PH" smtClean="0"/>
              <a:t>21</a:t>
            </a:fld>
            <a:endParaRPr lang="en-PH"/>
          </a:p>
        </p:txBody>
      </p:sp>
    </p:spTree>
    <p:extLst>
      <p:ext uri="{BB962C8B-B14F-4D97-AF65-F5344CB8AC3E}">
        <p14:creationId xmlns:p14="http://schemas.microsoft.com/office/powerpoint/2010/main" val="34556514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992CF-241F-4D9D-7CCE-27CAA8E00C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03ED3B-6142-ED87-DF2D-2C713559BD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E98AEB-9AF4-0332-CD6A-7506B3C3035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1201CB9-E8DC-6062-8D43-413E7F4D4796}"/>
              </a:ext>
            </a:extLst>
          </p:cNvPr>
          <p:cNvSpPr>
            <a:spLocks noGrp="1"/>
          </p:cNvSpPr>
          <p:nvPr>
            <p:ph type="sldNum" sz="quarter" idx="5"/>
          </p:nvPr>
        </p:nvSpPr>
        <p:spPr/>
        <p:txBody>
          <a:bodyPr/>
          <a:lstStyle/>
          <a:p>
            <a:fld id="{19E9688A-341C-4DA9-9DF2-DE139192A908}" type="slidenum">
              <a:rPr lang="en-PH" smtClean="0"/>
              <a:t>22</a:t>
            </a:fld>
            <a:endParaRPr lang="en-PH"/>
          </a:p>
        </p:txBody>
      </p:sp>
    </p:spTree>
    <p:extLst>
      <p:ext uri="{BB962C8B-B14F-4D97-AF65-F5344CB8AC3E}">
        <p14:creationId xmlns:p14="http://schemas.microsoft.com/office/powerpoint/2010/main" val="24694996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B8A8D9-FE2A-66D9-4772-F7AA730D27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CC5485-5EBD-3005-F41F-04153A4968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FBFA9F-EE54-8A50-A742-82FC3C762C8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47E1ABA-E23F-DBD8-B710-F7856F6D64DB}"/>
              </a:ext>
            </a:extLst>
          </p:cNvPr>
          <p:cNvSpPr>
            <a:spLocks noGrp="1"/>
          </p:cNvSpPr>
          <p:nvPr>
            <p:ph type="sldNum" sz="quarter" idx="5"/>
          </p:nvPr>
        </p:nvSpPr>
        <p:spPr/>
        <p:txBody>
          <a:bodyPr/>
          <a:lstStyle/>
          <a:p>
            <a:fld id="{19E9688A-341C-4DA9-9DF2-DE139192A908}" type="slidenum">
              <a:rPr lang="en-PH" smtClean="0"/>
              <a:t>23</a:t>
            </a:fld>
            <a:endParaRPr lang="en-PH"/>
          </a:p>
        </p:txBody>
      </p:sp>
    </p:spTree>
    <p:extLst>
      <p:ext uri="{BB962C8B-B14F-4D97-AF65-F5344CB8AC3E}">
        <p14:creationId xmlns:p14="http://schemas.microsoft.com/office/powerpoint/2010/main" val="33123170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3981C-07F0-DAF2-F948-6B768F189E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A227BA-FFFD-CC95-9E42-4F98A92D14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E9066F-8010-169B-3010-B728718A5DD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594F63F-176C-B869-2798-30D31921C377}"/>
              </a:ext>
            </a:extLst>
          </p:cNvPr>
          <p:cNvSpPr>
            <a:spLocks noGrp="1"/>
          </p:cNvSpPr>
          <p:nvPr>
            <p:ph type="sldNum" sz="quarter" idx="5"/>
          </p:nvPr>
        </p:nvSpPr>
        <p:spPr/>
        <p:txBody>
          <a:bodyPr/>
          <a:lstStyle/>
          <a:p>
            <a:fld id="{19E9688A-341C-4DA9-9DF2-DE139192A908}" type="slidenum">
              <a:rPr lang="en-PH" smtClean="0"/>
              <a:t>24</a:t>
            </a:fld>
            <a:endParaRPr lang="en-PH"/>
          </a:p>
        </p:txBody>
      </p:sp>
    </p:spTree>
    <p:extLst>
      <p:ext uri="{BB962C8B-B14F-4D97-AF65-F5344CB8AC3E}">
        <p14:creationId xmlns:p14="http://schemas.microsoft.com/office/powerpoint/2010/main" val="32767974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51C300-1AD2-F6EC-3D40-CBD063ADBB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C9F767-6313-6EED-4CF8-73706660D9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00E7B4-5D9D-6ED3-1978-9D1EC910D1B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2967866-E906-BE4A-2B58-EE47C5B1FCDA}"/>
              </a:ext>
            </a:extLst>
          </p:cNvPr>
          <p:cNvSpPr>
            <a:spLocks noGrp="1"/>
          </p:cNvSpPr>
          <p:nvPr>
            <p:ph type="sldNum" sz="quarter" idx="5"/>
          </p:nvPr>
        </p:nvSpPr>
        <p:spPr/>
        <p:txBody>
          <a:bodyPr/>
          <a:lstStyle/>
          <a:p>
            <a:fld id="{19E9688A-341C-4DA9-9DF2-DE139192A908}" type="slidenum">
              <a:rPr lang="en-PH" smtClean="0"/>
              <a:t>25</a:t>
            </a:fld>
            <a:endParaRPr lang="en-PH"/>
          </a:p>
        </p:txBody>
      </p:sp>
    </p:spTree>
    <p:extLst>
      <p:ext uri="{BB962C8B-B14F-4D97-AF65-F5344CB8AC3E}">
        <p14:creationId xmlns:p14="http://schemas.microsoft.com/office/powerpoint/2010/main" val="12774425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A177C-8FCC-0676-1814-51D9C15FF5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4758A2-54CF-124C-B025-DF8FDE952B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794B5A-5F00-94D4-EFE6-B94F9D0D80B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F955D8D-EDB4-9687-73CD-0FD67D62560E}"/>
              </a:ext>
            </a:extLst>
          </p:cNvPr>
          <p:cNvSpPr>
            <a:spLocks noGrp="1"/>
          </p:cNvSpPr>
          <p:nvPr>
            <p:ph type="sldNum" sz="quarter" idx="5"/>
          </p:nvPr>
        </p:nvSpPr>
        <p:spPr/>
        <p:txBody>
          <a:bodyPr/>
          <a:lstStyle/>
          <a:p>
            <a:fld id="{19E9688A-341C-4DA9-9DF2-DE139192A908}" type="slidenum">
              <a:rPr lang="en-PH" smtClean="0"/>
              <a:t>26</a:t>
            </a:fld>
            <a:endParaRPr lang="en-PH"/>
          </a:p>
        </p:txBody>
      </p:sp>
    </p:spTree>
    <p:extLst>
      <p:ext uri="{BB962C8B-B14F-4D97-AF65-F5344CB8AC3E}">
        <p14:creationId xmlns:p14="http://schemas.microsoft.com/office/powerpoint/2010/main" val="18813264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1932D-1A1D-1377-104E-671BA08292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37A22D-7C2D-F528-DAC9-D9371F4B06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9BAB8D-EB5F-085F-6146-6B0A74C7822C}"/>
              </a:ext>
            </a:extLst>
          </p:cNvPr>
          <p:cNvSpPr>
            <a:spLocks noGrp="1"/>
          </p:cNvSpPr>
          <p:nvPr>
            <p:ph type="body" idx="1"/>
          </p:nvPr>
        </p:nvSpPr>
        <p:spPr/>
        <p:txBody>
          <a:bodyPr/>
          <a:lstStyle/>
          <a:p>
            <a:r>
              <a:rPr lang="en-US" dirty="0"/>
              <a:t>Other authentication methods:</a:t>
            </a:r>
          </a:p>
          <a:p>
            <a:r>
              <a:rPr lang="en-US" dirty="0"/>
              <a:t>Hand geometry, heartbeat, keystrokes, palm print, behavioral biometric, ear, DNA, etc.</a:t>
            </a:r>
          </a:p>
        </p:txBody>
      </p:sp>
      <p:sp>
        <p:nvSpPr>
          <p:cNvPr id="4" name="Slide Number Placeholder 3">
            <a:extLst>
              <a:ext uri="{FF2B5EF4-FFF2-40B4-BE49-F238E27FC236}">
                <a16:creationId xmlns:a16="http://schemas.microsoft.com/office/drawing/2014/main" id="{5F5E595B-5D77-5A80-23B2-9993DE90C4FB}"/>
              </a:ext>
            </a:extLst>
          </p:cNvPr>
          <p:cNvSpPr>
            <a:spLocks noGrp="1"/>
          </p:cNvSpPr>
          <p:nvPr>
            <p:ph type="sldNum" sz="quarter" idx="5"/>
          </p:nvPr>
        </p:nvSpPr>
        <p:spPr/>
        <p:txBody>
          <a:bodyPr/>
          <a:lstStyle/>
          <a:p>
            <a:fld id="{19E9688A-341C-4DA9-9DF2-DE139192A908}" type="slidenum">
              <a:rPr lang="en-PH" smtClean="0"/>
              <a:t>27</a:t>
            </a:fld>
            <a:endParaRPr lang="en-PH"/>
          </a:p>
        </p:txBody>
      </p:sp>
    </p:spTree>
    <p:extLst>
      <p:ext uri="{BB962C8B-B14F-4D97-AF65-F5344CB8AC3E}">
        <p14:creationId xmlns:p14="http://schemas.microsoft.com/office/powerpoint/2010/main" val="35864848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D58C5-4831-9DCF-B462-2875888CDD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64E1DE-9F2B-F35C-378D-08966089C4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CD10F4-EED6-3A7F-5D25-F8EA7DE20AD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8A8C50-3D00-869A-9F4A-77584568AAD2}"/>
              </a:ext>
            </a:extLst>
          </p:cNvPr>
          <p:cNvSpPr>
            <a:spLocks noGrp="1"/>
          </p:cNvSpPr>
          <p:nvPr>
            <p:ph type="sldNum" sz="quarter" idx="5"/>
          </p:nvPr>
        </p:nvSpPr>
        <p:spPr/>
        <p:txBody>
          <a:bodyPr/>
          <a:lstStyle/>
          <a:p>
            <a:fld id="{19E9688A-341C-4DA9-9DF2-DE139192A908}" type="slidenum">
              <a:rPr lang="en-PH" smtClean="0"/>
              <a:t>28</a:t>
            </a:fld>
            <a:endParaRPr lang="en-PH"/>
          </a:p>
        </p:txBody>
      </p:sp>
    </p:spTree>
    <p:extLst>
      <p:ext uri="{BB962C8B-B14F-4D97-AF65-F5344CB8AC3E}">
        <p14:creationId xmlns:p14="http://schemas.microsoft.com/office/powerpoint/2010/main" val="4283745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25802-343A-41AC-0710-B6A3A84545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760E8C-D21F-B472-F77E-C383D8AC36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97D02A-7B65-6B77-4331-CCB81F4EE10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EEC7674-D9E5-0A62-646F-CA5099A6CE15}"/>
              </a:ext>
            </a:extLst>
          </p:cNvPr>
          <p:cNvSpPr>
            <a:spLocks noGrp="1"/>
          </p:cNvSpPr>
          <p:nvPr>
            <p:ph type="sldNum" sz="quarter" idx="5"/>
          </p:nvPr>
        </p:nvSpPr>
        <p:spPr/>
        <p:txBody>
          <a:bodyPr/>
          <a:lstStyle/>
          <a:p>
            <a:fld id="{19E9688A-341C-4DA9-9DF2-DE139192A908}" type="slidenum">
              <a:rPr lang="en-PH" smtClean="0"/>
              <a:t>29</a:t>
            </a:fld>
            <a:endParaRPr lang="en-PH"/>
          </a:p>
        </p:txBody>
      </p:sp>
    </p:spTree>
    <p:extLst>
      <p:ext uri="{BB962C8B-B14F-4D97-AF65-F5344CB8AC3E}">
        <p14:creationId xmlns:p14="http://schemas.microsoft.com/office/powerpoint/2010/main" val="34475895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F590E-C2DE-EFEB-B2DF-D23E3F562E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90B64B-3E84-59C5-4775-BD0B8FF2F8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CA4BC3-26C5-B233-EC3D-185AF2683ED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35B8C1-6126-AABE-FE07-F88AB047B459}"/>
              </a:ext>
            </a:extLst>
          </p:cNvPr>
          <p:cNvSpPr>
            <a:spLocks noGrp="1"/>
          </p:cNvSpPr>
          <p:nvPr>
            <p:ph type="sldNum" sz="quarter" idx="5"/>
          </p:nvPr>
        </p:nvSpPr>
        <p:spPr/>
        <p:txBody>
          <a:bodyPr/>
          <a:lstStyle/>
          <a:p>
            <a:fld id="{19E9688A-341C-4DA9-9DF2-DE139192A908}" type="slidenum">
              <a:rPr lang="en-PH" smtClean="0"/>
              <a:t>30</a:t>
            </a:fld>
            <a:endParaRPr lang="en-PH"/>
          </a:p>
        </p:txBody>
      </p:sp>
    </p:spTree>
    <p:extLst>
      <p:ext uri="{BB962C8B-B14F-4D97-AF65-F5344CB8AC3E}">
        <p14:creationId xmlns:p14="http://schemas.microsoft.com/office/powerpoint/2010/main" val="2387153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07582-B67C-9658-D49B-FE62CC98FE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C7DFA9-375B-C05B-3258-362CBD6F31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5255B0-CE9B-533C-65D7-80C0ECBE1608}"/>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FF9B9A32-E3A0-9E29-1887-1EFBF5AAA185}"/>
              </a:ext>
            </a:extLst>
          </p:cNvPr>
          <p:cNvSpPr>
            <a:spLocks noGrp="1"/>
          </p:cNvSpPr>
          <p:nvPr>
            <p:ph type="sldNum" sz="quarter" idx="5"/>
          </p:nvPr>
        </p:nvSpPr>
        <p:spPr/>
        <p:txBody>
          <a:bodyPr/>
          <a:lstStyle/>
          <a:p>
            <a:fld id="{19E9688A-341C-4DA9-9DF2-DE139192A908}" type="slidenum">
              <a:rPr lang="en-PH" smtClean="0"/>
              <a:t>4</a:t>
            </a:fld>
            <a:endParaRPr lang="en-PH"/>
          </a:p>
        </p:txBody>
      </p:sp>
    </p:spTree>
    <p:extLst>
      <p:ext uri="{BB962C8B-B14F-4D97-AF65-F5344CB8AC3E}">
        <p14:creationId xmlns:p14="http://schemas.microsoft.com/office/powerpoint/2010/main" val="17594954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ACA86F-D1BA-F243-AA23-4971C82574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1F94A6-23D4-D7A6-C319-4F55B72AC2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853603-57B2-DC3C-4934-5C308F2F2D1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6120F67-3A85-49F8-9E9D-720061767309}"/>
              </a:ext>
            </a:extLst>
          </p:cNvPr>
          <p:cNvSpPr>
            <a:spLocks noGrp="1"/>
          </p:cNvSpPr>
          <p:nvPr>
            <p:ph type="sldNum" sz="quarter" idx="5"/>
          </p:nvPr>
        </p:nvSpPr>
        <p:spPr/>
        <p:txBody>
          <a:bodyPr/>
          <a:lstStyle/>
          <a:p>
            <a:fld id="{19E9688A-341C-4DA9-9DF2-DE139192A908}" type="slidenum">
              <a:rPr lang="en-PH" smtClean="0"/>
              <a:t>31</a:t>
            </a:fld>
            <a:endParaRPr lang="en-PH"/>
          </a:p>
        </p:txBody>
      </p:sp>
    </p:spTree>
    <p:extLst>
      <p:ext uri="{BB962C8B-B14F-4D97-AF65-F5344CB8AC3E}">
        <p14:creationId xmlns:p14="http://schemas.microsoft.com/office/powerpoint/2010/main" val="39163896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D03C40-8FC9-D36F-8770-B9E28EF51F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379342-1861-8775-8F04-9E977CBF0B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312DAE-AC27-9267-AE71-D2063DD7FA1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DF64116-92D8-825B-A553-CC137550EDE3}"/>
              </a:ext>
            </a:extLst>
          </p:cNvPr>
          <p:cNvSpPr>
            <a:spLocks noGrp="1"/>
          </p:cNvSpPr>
          <p:nvPr>
            <p:ph type="sldNum" sz="quarter" idx="5"/>
          </p:nvPr>
        </p:nvSpPr>
        <p:spPr/>
        <p:txBody>
          <a:bodyPr/>
          <a:lstStyle/>
          <a:p>
            <a:fld id="{19E9688A-341C-4DA9-9DF2-DE139192A908}" type="slidenum">
              <a:rPr lang="en-PH" smtClean="0"/>
              <a:t>32</a:t>
            </a:fld>
            <a:endParaRPr lang="en-PH"/>
          </a:p>
        </p:txBody>
      </p:sp>
    </p:spTree>
    <p:extLst>
      <p:ext uri="{BB962C8B-B14F-4D97-AF65-F5344CB8AC3E}">
        <p14:creationId xmlns:p14="http://schemas.microsoft.com/office/powerpoint/2010/main" val="20242076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AD341-5BD8-B758-AD5C-1606B549DB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06AB6E-C824-7CD3-3362-3EB0126A11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785B5E-B807-D4AC-A303-BC98D9735BC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A2CA4A5-E358-D14D-BF16-68DFEE1B4942}"/>
              </a:ext>
            </a:extLst>
          </p:cNvPr>
          <p:cNvSpPr>
            <a:spLocks noGrp="1"/>
          </p:cNvSpPr>
          <p:nvPr>
            <p:ph type="sldNum" sz="quarter" idx="5"/>
          </p:nvPr>
        </p:nvSpPr>
        <p:spPr/>
        <p:txBody>
          <a:bodyPr/>
          <a:lstStyle/>
          <a:p>
            <a:fld id="{19E9688A-341C-4DA9-9DF2-DE139192A908}" type="slidenum">
              <a:rPr lang="en-PH" smtClean="0"/>
              <a:t>33</a:t>
            </a:fld>
            <a:endParaRPr lang="en-PH"/>
          </a:p>
        </p:txBody>
      </p:sp>
    </p:spTree>
    <p:extLst>
      <p:ext uri="{BB962C8B-B14F-4D97-AF65-F5344CB8AC3E}">
        <p14:creationId xmlns:p14="http://schemas.microsoft.com/office/powerpoint/2010/main" val="2176411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A41EB-F597-1D3A-FFBD-45A066C5B0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416FB4-3248-9C0F-AC9E-F266744ADB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DBF95F-6791-B255-3A76-FF3C2FAB2D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87D4917-6C28-4E9A-BC8C-B71ACCA1130E}"/>
              </a:ext>
            </a:extLst>
          </p:cNvPr>
          <p:cNvSpPr>
            <a:spLocks noGrp="1"/>
          </p:cNvSpPr>
          <p:nvPr>
            <p:ph type="sldNum" sz="quarter" idx="5"/>
          </p:nvPr>
        </p:nvSpPr>
        <p:spPr/>
        <p:txBody>
          <a:bodyPr/>
          <a:lstStyle/>
          <a:p>
            <a:fld id="{19E9688A-341C-4DA9-9DF2-DE139192A908}" type="slidenum">
              <a:rPr lang="en-PH" smtClean="0"/>
              <a:t>34</a:t>
            </a:fld>
            <a:endParaRPr lang="en-PH"/>
          </a:p>
        </p:txBody>
      </p:sp>
    </p:spTree>
    <p:extLst>
      <p:ext uri="{BB962C8B-B14F-4D97-AF65-F5344CB8AC3E}">
        <p14:creationId xmlns:p14="http://schemas.microsoft.com/office/powerpoint/2010/main" val="7714067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3537D-0F5F-C1EE-1766-FC27CEE207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B0C3A6-00AB-F34E-12C2-A96C67A087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77C4AE-2681-98ED-17F7-CDAA9294E6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3E20E4-1C7E-EED9-370C-DBBB2F768C5F}"/>
              </a:ext>
            </a:extLst>
          </p:cNvPr>
          <p:cNvSpPr>
            <a:spLocks noGrp="1"/>
          </p:cNvSpPr>
          <p:nvPr>
            <p:ph type="sldNum" sz="quarter" idx="5"/>
          </p:nvPr>
        </p:nvSpPr>
        <p:spPr/>
        <p:txBody>
          <a:bodyPr/>
          <a:lstStyle/>
          <a:p>
            <a:fld id="{19E9688A-341C-4DA9-9DF2-DE139192A908}" type="slidenum">
              <a:rPr lang="en-PH" smtClean="0"/>
              <a:t>35</a:t>
            </a:fld>
            <a:endParaRPr lang="en-PH"/>
          </a:p>
        </p:txBody>
      </p:sp>
    </p:spTree>
    <p:extLst>
      <p:ext uri="{BB962C8B-B14F-4D97-AF65-F5344CB8AC3E}">
        <p14:creationId xmlns:p14="http://schemas.microsoft.com/office/powerpoint/2010/main" val="585540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7C2B0A-95D5-A6BA-FADB-17667D54F0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4F11A9-1EC3-7223-055F-F008F5C7C8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E8297D-79BC-BDB0-D76A-13FFB9E7E03C}"/>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115C13E1-F4F3-4608-98A0-83CF0E0E0093}"/>
              </a:ext>
            </a:extLst>
          </p:cNvPr>
          <p:cNvSpPr>
            <a:spLocks noGrp="1"/>
          </p:cNvSpPr>
          <p:nvPr>
            <p:ph type="sldNum" sz="quarter" idx="5"/>
          </p:nvPr>
        </p:nvSpPr>
        <p:spPr/>
        <p:txBody>
          <a:bodyPr/>
          <a:lstStyle/>
          <a:p>
            <a:fld id="{19E9688A-341C-4DA9-9DF2-DE139192A908}" type="slidenum">
              <a:rPr lang="en-PH" smtClean="0"/>
              <a:t>5</a:t>
            </a:fld>
            <a:endParaRPr lang="en-PH"/>
          </a:p>
        </p:txBody>
      </p:sp>
    </p:spTree>
    <p:extLst>
      <p:ext uri="{BB962C8B-B14F-4D97-AF65-F5344CB8AC3E}">
        <p14:creationId xmlns:p14="http://schemas.microsoft.com/office/powerpoint/2010/main" val="506034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017D7-BFA3-009D-1C05-A1E20E891A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2DB2ED-E06F-8675-FBC3-1F4338CD2F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A10556-F32D-77C8-3DD7-4D3D60E53DC4}"/>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04D54C60-F816-2659-4E15-06030D93BE6E}"/>
              </a:ext>
            </a:extLst>
          </p:cNvPr>
          <p:cNvSpPr>
            <a:spLocks noGrp="1"/>
          </p:cNvSpPr>
          <p:nvPr>
            <p:ph type="sldNum" sz="quarter" idx="5"/>
          </p:nvPr>
        </p:nvSpPr>
        <p:spPr/>
        <p:txBody>
          <a:bodyPr/>
          <a:lstStyle/>
          <a:p>
            <a:fld id="{19E9688A-341C-4DA9-9DF2-DE139192A908}" type="slidenum">
              <a:rPr lang="en-PH" smtClean="0"/>
              <a:t>6</a:t>
            </a:fld>
            <a:endParaRPr lang="en-PH"/>
          </a:p>
        </p:txBody>
      </p:sp>
    </p:spTree>
    <p:extLst>
      <p:ext uri="{BB962C8B-B14F-4D97-AF65-F5344CB8AC3E}">
        <p14:creationId xmlns:p14="http://schemas.microsoft.com/office/powerpoint/2010/main" val="2614174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018C3F-A077-4492-5C67-3F21FEA2A1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4FF50F-F76C-013D-E164-CD2C6444E8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436203-2137-B21B-91F4-00137F58FF59}"/>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B841C83C-2808-5FAF-1531-57757F5B4085}"/>
              </a:ext>
            </a:extLst>
          </p:cNvPr>
          <p:cNvSpPr>
            <a:spLocks noGrp="1"/>
          </p:cNvSpPr>
          <p:nvPr>
            <p:ph type="sldNum" sz="quarter" idx="5"/>
          </p:nvPr>
        </p:nvSpPr>
        <p:spPr/>
        <p:txBody>
          <a:bodyPr/>
          <a:lstStyle/>
          <a:p>
            <a:fld id="{19E9688A-341C-4DA9-9DF2-DE139192A908}" type="slidenum">
              <a:rPr lang="en-PH" smtClean="0"/>
              <a:t>7</a:t>
            </a:fld>
            <a:endParaRPr lang="en-PH"/>
          </a:p>
        </p:txBody>
      </p:sp>
    </p:spTree>
    <p:extLst>
      <p:ext uri="{BB962C8B-B14F-4D97-AF65-F5344CB8AC3E}">
        <p14:creationId xmlns:p14="http://schemas.microsoft.com/office/powerpoint/2010/main" val="818663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4234FF-8D54-F11D-3C5B-520B471971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C28956-2962-E143-AF0E-E08FFCBFB8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EBFFA2-3B63-E2FF-F0B1-8DCF7F44D74C}"/>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FDE8A2BB-7F78-4385-912D-506DB09B79A7}"/>
              </a:ext>
            </a:extLst>
          </p:cNvPr>
          <p:cNvSpPr>
            <a:spLocks noGrp="1"/>
          </p:cNvSpPr>
          <p:nvPr>
            <p:ph type="sldNum" sz="quarter" idx="5"/>
          </p:nvPr>
        </p:nvSpPr>
        <p:spPr/>
        <p:txBody>
          <a:bodyPr/>
          <a:lstStyle/>
          <a:p>
            <a:fld id="{19E9688A-341C-4DA9-9DF2-DE139192A908}" type="slidenum">
              <a:rPr lang="en-PH" smtClean="0"/>
              <a:t>8</a:t>
            </a:fld>
            <a:endParaRPr lang="en-PH"/>
          </a:p>
        </p:txBody>
      </p:sp>
    </p:spTree>
    <p:extLst>
      <p:ext uri="{BB962C8B-B14F-4D97-AF65-F5344CB8AC3E}">
        <p14:creationId xmlns:p14="http://schemas.microsoft.com/office/powerpoint/2010/main" val="453038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929BA-180A-6070-F70C-75DA890935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DF33E8-091B-43A3-283D-2566017776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EE56FB-ED3E-C273-0636-000BF7E51266}"/>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2605261A-52FB-41CF-6AD5-4B3EF2182F8E}"/>
              </a:ext>
            </a:extLst>
          </p:cNvPr>
          <p:cNvSpPr>
            <a:spLocks noGrp="1"/>
          </p:cNvSpPr>
          <p:nvPr>
            <p:ph type="sldNum" sz="quarter" idx="5"/>
          </p:nvPr>
        </p:nvSpPr>
        <p:spPr/>
        <p:txBody>
          <a:bodyPr/>
          <a:lstStyle/>
          <a:p>
            <a:fld id="{19E9688A-341C-4DA9-9DF2-DE139192A908}" type="slidenum">
              <a:rPr lang="en-PH" smtClean="0"/>
              <a:t>9</a:t>
            </a:fld>
            <a:endParaRPr lang="en-PH"/>
          </a:p>
        </p:txBody>
      </p:sp>
    </p:spTree>
    <p:extLst>
      <p:ext uri="{BB962C8B-B14F-4D97-AF65-F5344CB8AC3E}">
        <p14:creationId xmlns:p14="http://schemas.microsoft.com/office/powerpoint/2010/main" val="2880444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EAB64-1860-861D-830D-58789C8111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6302F6-5A63-F6DB-1AD5-0FDEAABA1C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4043A3-7F43-A4A7-91FD-0DEF57C0AE23}"/>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F09B9800-2230-A978-6032-924E39B4AFD6}"/>
              </a:ext>
            </a:extLst>
          </p:cNvPr>
          <p:cNvSpPr>
            <a:spLocks noGrp="1"/>
          </p:cNvSpPr>
          <p:nvPr>
            <p:ph type="sldNum" sz="quarter" idx="5"/>
          </p:nvPr>
        </p:nvSpPr>
        <p:spPr/>
        <p:txBody>
          <a:bodyPr/>
          <a:lstStyle/>
          <a:p>
            <a:fld id="{19E9688A-341C-4DA9-9DF2-DE139192A908}" type="slidenum">
              <a:rPr lang="en-PH" smtClean="0"/>
              <a:t>10</a:t>
            </a:fld>
            <a:endParaRPr lang="en-PH"/>
          </a:p>
        </p:txBody>
      </p:sp>
    </p:spTree>
    <p:extLst>
      <p:ext uri="{BB962C8B-B14F-4D97-AF65-F5344CB8AC3E}">
        <p14:creationId xmlns:p14="http://schemas.microsoft.com/office/powerpoint/2010/main" val="2120659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F2313-2EC5-50EF-FC4C-BA38A51A8C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31884C80-E1D2-772E-4C54-B0CD9C5607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B0AD2FC4-FE27-B9CE-520C-4FFC6493E42E}"/>
              </a:ext>
            </a:extLst>
          </p:cNvPr>
          <p:cNvSpPr>
            <a:spLocks noGrp="1"/>
          </p:cNvSpPr>
          <p:nvPr>
            <p:ph type="dt" sz="half" idx="10"/>
          </p:nvPr>
        </p:nvSpPr>
        <p:spPr/>
        <p:txBody>
          <a:bodyPr/>
          <a:lstStyle/>
          <a:p>
            <a:fld id="{A5A3458D-DA37-4B63-BFB6-DECFA4A1EFE1}" type="datetimeFigureOut">
              <a:rPr lang="en-PH" smtClean="0"/>
              <a:t>15/04/2025</a:t>
            </a:fld>
            <a:endParaRPr lang="en-PH"/>
          </a:p>
        </p:txBody>
      </p:sp>
      <p:sp>
        <p:nvSpPr>
          <p:cNvPr id="5" name="Footer Placeholder 4">
            <a:extLst>
              <a:ext uri="{FF2B5EF4-FFF2-40B4-BE49-F238E27FC236}">
                <a16:creationId xmlns:a16="http://schemas.microsoft.com/office/drawing/2014/main" id="{5D43D9EA-0DA6-5C7A-A313-60892672B713}"/>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EABDEF5C-73AA-B684-A0CD-7902BD9BFF53}"/>
              </a:ext>
            </a:extLst>
          </p:cNvPr>
          <p:cNvSpPr>
            <a:spLocks noGrp="1"/>
          </p:cNvSpPr>
          <p:nvPr>
            <p:ph type="sldNum" sz="quarter" idx="12"/>
          </p:nvPr>
        </p:nvSpPr>
        <p:spPr/>
        <p:txBody>
          <a:bodyPr/>
          <a:lstStyle/>
          <a:p>
            <a:fld id="{5451ECDF-7CDD-4080-8F3D-CF5846ED0090}" type="slidenum">
              <a:rPr lang="en-PH" smtClean="0"/>
              <a:t>‹#›</a:t>
            </a:fld>
            <a:endParaRPr lang="en-PH"/>
          </a:p>
        </p:txBody>
      </p:sp>
    </p:spTree>
    <p:extLst>
      <p:ext uri="{BB962C8B-B14F-4D97-AF65-F5344CB8AC3E}">
        <p14:creationId xmlns:p14="http://schemas.microsoft.com/office/powerpoint/2010/main" val="3591584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1ECE8-23E9-5070-B508-39047A855F88}"/>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D3B6415D-48A9-8E44-A713-87480C94B50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D8835116-982A-057B-761E-A786DC96F972}"/>
              </a:ext>
            </a:extLst>
          </p:cNvPr>
          <p:cNvSpPr>
            <a:spLocks noGrp="1"/>
          </p:cNvSpPr>
          <p:nvPr>
            <p:ph type="dt" sz="half" idx="10"/>
          </p:nvPr>
        </p:nvSpPr>
        <p:spPr/>
        <p:txBody>
          <a:bodyPr/>
          <a:lstStyle/>
          <a:p>
            <a:fld id="{A5A3458D-DA37-4B63-BFB6-DECFA4A1EFE1}" type="datetimeFigureOut">
              <a:rPr lang="en-PH" smtClean="0"/>
              <a:t>15/04/2025</a:t>
            </a:fld>
            <a:endParaRPr lang="en-PH"/>
          </a:p>
        </p:txBody>
      </p:sp>
      <p:sp>
        <p:nvSpPr>
          <p:cNvPr id="5" name="Footer Placeholder 4">
            <a:extLst>
              <a:ext uri="{FF2B5EF4-FFF2-40B4-BE49-F238E27FC236}">
                <a16:creationId xmlns:a16="http://schemas.microsoft.com/office/drawing/2014/main" id="{25423634-654C-8440-E3E8-1C3DDF224FCB}"/>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4040D49B-467A-B128-A832-F9B0B2EC2158}"/>
              </a:ext>
            </a:extLst>
          </p:cNvPr>
          <p:cNvSpPr>
            <a:spLocks noGrp="1"/>
          </p:cNvSpPr>
          <p:nvPr>
            <p:ph type="sldNum" sz="quarter" idx="12"/>
          </p:nvPr>
        </p:nvSpPr>
        <p:spPr/>
        <p:txBody>
          <a:bodyPr/>
          <a:lstStyle/>
          <a:p>
            <a:fld id="{5451ECDF-7CDD-4080-8F3D-CF5846ED0090}" type="slidenum">
              <a:rPr lang="en-PH" smtClean="0"/>
              <a:t>‹#›</a:t>
            </a:fld>
            <a:endParaRPr lang="en-PH"/>
          </a:p>
        </p:txBody>
      </p:sp>
    </p:spTree>
    <p:extLst>
      <p:ext uri="{BB962C8B-B14F-4D97-AF65-F5344CB8AC3E}">
        <p14:creationId xmlns:p14="http://schemas.microsoft.com/office/powerpoint/2010/main" val="197959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5E7837-D6DD-C116-34BD-8702A17484E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E20F111C-B670-47BF-003B-88A14408AA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F515CAE3-9BF9-2163-0890-D61E3C578E5D}"/>
              </a:ext>
            </a:extLst>
          </p:cNvPr>
          <p:cNvSpPr>
            <a:spLocks noGrp="1"/>
          </p:cNvSpPr>
          <p:nvPr>
            <p:ph type="dt" sz="half" idx="10"/>
          </p:nvPr>
        </p:nvSpPr>
        <p:spPr/>
        <p:txBody>
          <a:bodyPr/>
          <a:lstStyle/>
          <a:p>
            <a:fld id="{A5A3458D-DA37-4B63-BFB6-DECFA4A1EFE1}" type="datetimeFigureOut">
              <a:rPr lang="en-PH" smtClean="0"/>
              <a:t>15/04/2025</a:t>
            </a:fld>
            <a:endParaRPr lang="en-PH"/>
          </a:p>
        </p:txBody>
      </p:sp>
      <p:sp>
        <p:nvSpPr>
          <p:cNvPr id="5" name="Footer Placeholder 4">
            <a:extLst>
              <a:ext uri="{FF2B5EF4-FFF2-40B4-BE49-F238E27FC236}">
                <a16:creationId xmlns:a16="http://schemas.microsoft.com/office/drawing/2014/main" id="{383CBC80-B8E1-8AF8-655E-B72DDE1F4811}"/>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E1D20F21-6116-912F-A9D3-31822DC9C55C}"/>
              </a:ext>
            </a:extLst>
          </p:cNvPr>
          <p:cNvSpPr>
            <a:spLocks noGrp="1"/>
          </p:cNvSpPr>
          <p:nvPr>
            <p:ph type="sldNum" sz="quarter" idx="12"/>
          </p:nvPr>
        </p:nvSpPr>
        <p:spPr/>
        <p:txBody>
          <a:bodyPr/>
          <a:lstStyle/>
          <a:p>
            <a:fld id="{5451ECDF-7CDD-4080-8F3D-CF5846ED0090}" type="slidenum">
              <a:rPr lang="en-PH" smtClean="0"/>
              <a:t>‹#›</a:t>
            </a:fld>
            <a:endParaRPr lang="en-PH"/>
          </a:p>
        </p:txBody>
      </p:sp>
    </p:spTree>
    <p:extLst>
      <p:ext uri="{BB962C8B-B14F-4D97-AF65-F5344CB8AC3E}">
        <p14:creationId xmlns:p14="http://schemas.microsoft.com/office/powerpoint/2010/main" val="3913808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1F1E0-4478-2D52-7577-B74D1B2CE230}"/>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1E303658-7433-E0BF-5C1A-51237B147C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D45E8C6B-1FD8-4520-602D-57D8B36F5FB3}"/>
              </a:ext>
            </a:extLst>
          </p:cNvPr>
          <p:cNvSpPr>
            <a:spLocks noGrp="1"/>
          </p:cNvSpPr>
          <p:nvPr>
            <p:ph type="dt" sz="half" idx="10"/>
          </p:nvPr>
        </p:nvSpPr>
        <p:spPr/>
        <p:txBody>
          <a:bodyPr/>
          <a:lstStyle/>
          <a:p>
            <a:fld id="{A5A3458D-DA37-4B63-BFB6-DECFA4A1EFE1}" type="datetimeFigureOut">
              <a:rPr lang="en-PH" smtClean="0"/>
              <a:t>15/04/2025</a:t>
            </a:fld>
            <a:endParaRPr lang="en-PH"/>
          </a:p>
        </p:txBody>
      </p:sp>
      <p:sp>
        <p:nvSpPr>
          <p:cNvPr id="5" name="Footer Placeholder 4">
            <a:extLst>
              <a:ext uri="{FF2B5EF4-FFF2-40B4-BE49-F238E27FC236}">
                <a16:creationId xmlns:a16="http://schemas.microsoft.com/office/drawing/2014/main" id="{62802453-5434-8B7D-AA37-D7D8AE9306BC}"/>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2EE32919-EF7E-5E1D-DB86-283746B187FC}"/>
              </a:ext>
            </a:extLst>
          </p:cNvPr>
          <p:cNvSpPr>
            <a:spLocks noGrp="1"/>
          </p:cNvSpPr>
          <p:nvPr>
            <p:ph type="sldNum" sz="quarter" idx="12"/>
          </p:nvPr>
        </p:nvSpPr>
        <p:spPr/>
        <p:txBody>
          <a:bodyPr/>
          <a:lstStyle/>
          <a:p>
            <a:fld id="{5451ECDF-7CDD-4080-8F3D-CF5846ED0090}" type="slidenum">
              <a:rPr lang="en-PH" smtClean="0"/>
              <a:t>‹#›</a:t>
            </a:fld>
            <a:endParaRPr lang="en-PH"/>
          </a:p>
        </p:txBody>
      </p:sp>
    </p:spTree>
    <p:extLst>
      <p:ext uri="{BB962C8B-B14F-4D97-AF65-F5344CB8AC3E}">
        <p14:creationId xmlns:p14="http://schemas.microsoft.com/office/powerpoint/2010/main" val="1935608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CC562-25CF-9BC5-6AD6-C061CAECCC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82803AB6-FBEA-068E-4381-F822132441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423481A-59CD-44BA-2263-9852E0F0AEB2}"/>
              </a:ext>
            </a:extLst>
          </p:cNvPr>
          <p:cNvSpPr>
            <a:spLocks noGrp="1"/>
          </p:cNvSpPr>
          <p:nvPr>
            <p:ph type="dt" sz="half" idx="10"/>
          </p:nvPr>
        </p:nvSpPr>
        <p:spPr/>
        <p:txBody>
          <a:bodyPr/>
          <a:lstStyle/>
          <a:p>
            <a:fld id="{A5A3458D-DA37-4B63-BFB6-DECFA4A1EFE1}" type="datetimeFigureOut">
              <a:rPr lang="en-PH" smtClean="0"/>
              <a:t>15/04/2025</a:t>
            </a:fld>
            <a:endParaRPr lang="en-PH"/>
          </a:p>
        </p:txBody>
      </p:sp>
      <p:sp>
        <p:nvSpPr>
          <p:cNvPr id="5" name="Footer Placeholder 4">
            <a:extLst>
              <a:ext uri="{FF2B5EF4-FFF2-40B4-BE49-F238E27FC236}">
                <a16:creationId xmlns:a16="http://schemas.microsoft.com/office/drawing/2014/main" id="{9914F35D-68A8-8390-3DCC-5C352108BC65}"/>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53330C9A-CD1D-C7DF-34F2-6F02A7A3B407}"/>
              </a:ext>
            </a:extLst>
          </p:cNvPr>
          <p:cNvSpPr>
            <a:spLocks noGrp="1"/>
          </p:cNvSpPr>
          <p:nvPr>
            <p:ph type="sldNum" sz="quarter" idx="12"/>
          </p:nvPr>
        </p:nvSpPr>
        <p:spPr/>
        <p:txBody>
          <a:bodyPr/>
          <a:lstStyle/>
          <a:p>
            <a:fld id="{5451ECDF-7CDD-4080-8F3D-CF5846ED0090}" type="slidenum">
              <a:rPr lang="en-PH" smtClean="0"/>
              <a:t>‹#›</a:t>
            </a:fld>
            <a:endParaRPr lang="en-PH"/>
          </a:p>
        </p:txBody>
      </p:sp>
    </p:spTree>
    <p:extLst>
      <p:ext uri="{BB962C8B-B14F-4D97-AF65-F5344CB8AC3E}">
        <p14:creationId xmlns:p14="http://schemas.microsoft.com/office/powerpoint/2010/main" val="633892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4DAB0-CB58-4BE9-B632-583CF197BFAB}"/>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D34AD97C-2693-82E2-A978-54A3082F596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81C45900-7C88-90F8-75E5-54CBE43A63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FFE8627A-5DD8-B6C2-7634-742A218B7786}"/>
              </a:ext>
            </a:extLst>
          </p:cNvPr>
          <p:cNvSpPr>
            <a:spLocks noGrp="1"/>
          </p:cNvSpPr>
          <p:nvPr>
            <p:ph type="dt" sz="half" idx="10"/>
          </p:nvPr>
        </p:nvSpPr>
        <p:spPr/>
        <p:txBody>
          <a:bodyPr/>
          <a:lstStyle/>
          <a:p>
            <a:fld id="{A5A3458D-DA37-4B63-BFB6-DECFA4A1EFE1}" type="datetimeFigureOut">
              <a:rPr lang="en-PH" smtClean="0"/>
              <a:t>15/04/2025</a:t>
            </a:fld>
            <a:endParaRPr lang="en-PH"/>
          </a:p>
        </p:txBody>
      </p:sp>
      <p:sp>
        <p:nvSpPr>
          <p:cNvPr id="6" name="Footer Placeholder 5">
            <a:extLst>
              <a:ext uri="{FF2B5EF4-FFF2-40B4-BE49-F238E27FC236}">
                <a16:creationId xmlns:a16="http://schemas.microsoft.com/office/drawing/2014/main" id="{9C93CFCD-4FF4-8CAA-B68B-E6450BFADECD}"/>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B376668E-A528-E904-F4C2-2770A2DBF81F}"/>
              </a:ext>
            </a:extLst>
          </p:cNvPr>
          <p:cNvSpPr>
            <a:spLocks noGrp="1"/>
          </p:cNvSpPr>
          <p:nvPr>
            <p:ph type="sldNum" sz="quarter" idx="12"/>
          </p:nvPr>
        </p:nvSpPr>
        <p:spPr/>
        <p:txBody>
          <a:bodyPr/>
          <a:lstStyle/>
          <a:p>
            <a:fld id="{5451ECDF-7CDD-4080-8F3D-CF5846ED0090}" type="slidenum">
              <a:rPr lang="en-PH" smtClean="0"/>
              <a:t>‹#›</a:t>
            </a:fld>
            <a:endParaRPr lang="en-PH"/>
          </a:p>
        </p:txBody>
      </p:sp>
    </p:spTree>
    <p:extLst>
      <p:ext uri="{BB962C8B-B14F-4D97-AF65-F5344CB8AC3E}">
        <p14:creationId xmlns:p14="http://schemas.microsoft.com/office/powerpoint/2010/main" val="1229627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09C56-5EBD-F021-0F47-630C6E3B4543}"/>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4313DFEA-11A9-62DF-0656-9F965F0537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839F8D-9F8D-A782-DA70-9D637B07B4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FC3BD115-A1C2-D1ED-4A84-194133EF84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F4405F-65A7-D268-73EE-C18CF291FA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93367D66-B41C-A908-7E39-1A6D52B0B2ED}"/>
              </a:ext>
            </a:extLst>
          </p:cNvPr>
          <p:cNvSpPr>
            <a:spLocks noGrp="1"/>
          </p:cNvSpPr>
          <p:nvPr>
            <p:ph type="dt" sz="half" idx="10"/>
          </p:nvPr>
        </p:nvSpPr>
        <p:spPr/>
        <p:txBody>
          <a:bodyPr/>
          <a:lstStyle/>
          <a:p>
            <a:fld id="{A5A3458D-DA37-4B63-BFB6-DECFA4A1EFE1}" type="datetimeFigureOut">
              <a:rPr lang="en-PH" smtClean="0"/>
              <a:t>15/04/2025</a:t>
            </a:fld>
            <a:endParaRPr lang="en-PH"/>
          </a:p>
        </p:txBody>
      </p:sp>
      <p:sp>
        <p:nvSpPr>
          <p:cNvPr id="8" name="Footer Placeholder 7">
            <a:extLst>
              <a:ext uri="{FF2B5EF4-FFF2-40B4-BE49-F238E27FC236}">
                <a16:creationId xmlns:a16="http://schemas.microsoft.com/office/drawing/2014/main" id="{FCD6C777-36A9-4FC6-2BF9-BBAE279F1F7D}"/>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82AAFD91-6C29-77FE-2130-33B8B2E5BBCE}"/>
              </a:ext>
            </a:extLst>
          </p:cNvPr>
          <p:cNvSpPr>
            <a:spLocks noGrp="1"/>
          </p:cNvSpPr>
          <p:nvPr>
            <p:ph type="sldNum" sz="quarter" idx="12"/>
          </p:nvPr>
        </p:nvSpPr>
        <p:spPr/>
        <p:txBody>
          <a:bodyPr/>
          <a:lstStyle/>
          <a:p>
            <a:fld id="{5451ECDF-7CDD-4080-8F3D-CF5846ED0090}" type="slidenum">
              <a:rPr lang="en-PH" smtClean="0"/>
              <a:t>‹#›</a:t>
            </a:fld>
            <a:endParaRPr lang="en-PH"/>
          </a:p>
        </p:txBody>
      </p:sp>
    </p:spTree>
    <p:extLst>
      <p:ext uri="{BB962C8B-B14F-4D97-AF65-F5344CB8AC3E}">
        <p14:creationId xmlns:p14="http://schemas.microsoft.com/office/powerpoint/2010/main" val="1067588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7C7E0-1BCD-AA1B-008C-7C12A658D240}"/>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3B9C2E19-F19A-88B8-E930-1C14B6D914B1}"/>
              </a:ext>
            </a:extLst>
          </p:cNvPr>
          <p:cNvSpPr>
            <a:spLocks noGrp="1"/>
          </p:cNvSpPr>
          <p:nvPr>
            <p:ph type="dt" sz="half" idx="10"/>
          </p:nvPr>
        </p:nvSpPr>
        <p:spPr/>
        <p:txBody>
          <a:bodyPr/>
          <a:lstStyle/>
          <a:p>
            <a:fld id="{A5A3458D-DA37-4B63-BFB6-DECFA4A1EFE1}" type="datetimeFigureOut">
              <a:rPr lang="en-PH" smtClean="0"/>
              <a:t>15/04/2025</a:t>
            </a:fld>
            <a:endParaRPr lang="en-PH"/>
          </a:p>
        </p:txBody>
      </p:sp>
      <p:sp>
        <p:nvSpPr>
          <p:cNvPr id="4" name="Footer Placeholder 3">
            <a:extLst>
              <a:ext uri="{FF2B5EF4-FFF2-40B4-BE49-F238E27FC236}">
                <a16:creationId xmlns:a16="http://schemas.microsoft.com/office/drawing/2014/main" id="{6CFF4EBE-406B-BF73-EE7C-590A4921DCCB}"/>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0041CA4B-8A59-E3BE-A028-2A400D74E2C6}"/>
              </a:ext>
            </a:extLst>
          </p:cNvPr>
          <p:cNvSpPr>
            <a:spLocks noGrp="1"/>
          </p:cNvSpPr>
          <p:nvPr>
            <p:ph type="sldNum" sz="quarter" idx="12"/>
          </p:nvPr>
        </p:nvSpPr>
        <p:spPr/>
        <p:txBody>
          <a:bodyPr/>
          <a:lstStyle/>
          <a:p>
            <a:fld id="{5451ECDF-7CDD-4080-8F3D-CF5846ED0090}" type="slidenum">
              <a:rPr lang="en-PH" smtClean="0"/>
              <a:t>‹#›</a:t>
            </a:fld>
            <a:endParaRPr lang="en-PH"/>
          </a:p>
        </p:txBody>
      </p:sp>
    </p:spTree>
    <p:extLst>
      <p:ext uri="{BB962C8B-B14F-4D97-AF65-F5344CB8AC3E}">
        <p14:creationId xmlns:p14="http://schemas.microsoft.com/office/powerpoint/2010/main" val="1217359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4A9AFD-2056-8A7F-06AD-7FE920544DE0}"/>
              </a:ext>
            </a:extLst>
          </p:cNvPr>
          <p:cNvSpPr>
            <a:spLocks noGrp="1"/>
          </p:cNvSpPr>
          <p:nvPr>
            <p:ph type="dt" sz="half" idx="10"/>
          </p:nvPr>
        </p:nvSpPr>
        <p:spPr/>
        <p:txBody>
          <a:bodyPr/>
          <a:lstStyle/>
          <a:p>
            <a:fld id="{A5A3458D-DA37-4B63-BFB6-DECFA4A1EFE1}" type="datetimeFigureOut">
              <a:rPr lang="en-PH" smtClean="0"/>
              <a:t>15/04/2025</a:t>
            </a:fld>
            <a:endParaRPr lang="en-PH"/>
          </a:p>
        </p:txBody>
      </p:sp>
      <p:sp>
        <p:nvSpPr>
          <p:cNvPr id="3" name="Footer Placeholder 2">
            <a:extLst>
              <a:ext uri="{FF2B5EF4-FFF2-40B4-BE49-F238E27FC236}">
                <a16:creationId xmlns:a16="http://schemas.microsoft.com/office/drawing/2014/main" id="{1AFE5360-19A4-3470-9337-C601E3084894}"/>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0DD8D56E-4360-1014-8D15-5EC47DC4E16B}"/>
              </a:ext>
            </a:extLst>
          </p:cNvPr>
          <p:cNvSpPr>
            <a:spLocks noGrp="1"/>
          </p:cNvSpPr>
          <p:nvPr>
            <p:ph type="sldNum" sz="quarter" idx="12"/>
          </p:nvPr>
        </p:nvSpPr>
        <p:spPr/>
        <p:txBody>
          <a:bodyPr/>
          <a:lstStyle/>
          <a:p>
            <a:fld id="{5451ECDF-7CDD-4080-8F3D-CF5846ED0090}" type="slidenum">
              <a:rPr lang="en-PH" smtClean="0"/>
              <a:t>‹#›</a:t>
            </a:fld>
            <a:endParaRPr lang="en-PH"/>
          </a:p>
        </p:txBody>
      </p:sp>
    </p:spTree>
    <p:extLst>
      <p:ext uri="{BB962C8B-B14F-4D97-AF65-F5344CB8AC3E}">
        <p14:creationId xmlns:p14="http://schemas.microsoft.com/office/powerpoint/2010/main" val="3698789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64451-AB4F-635C-AFE2-09EE6B22D0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1BA36D78-5670-1414-0F73-4B7CDD6281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898FD9C0-F989-3254-E425-C5A4AF22A1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382C22-CF82-89D4-4F98-DB7C4F3862B2}"/>
              </a:ext>
            </a:extLst>
          </p:cNvPr>
          <p:cNvSpPr>
            <a:spLocks noGrp="1"/>
          </p:cNvSpPr>
          <p:nvPr>
            <p:ph type="dt" sz="half" idx="10"/>
          </p:nvPr>
        </p:nvSpPr>
        <p:spPr/>
        <p:txBody>
          <a:bodyPr/>
          <a:lstStyle/>
          <a:p>
            <a:fld id="{A5A3458D-DA37-4B63-BFB6-DECFA4A1EFE1}" type="datetimeFigureOut">
              <a:rPr lang="en-PH" smtClean="0"/>
              <a:t>15/04/2025</a:t>
            </a:fld>
            <a:endParaRPr lang="en-PH"/>
          </a:p>
        </p:txBody>
      </p:sp>
      <p:sp>
        <p:nvSpPr>
          <p:cNvPr id="6" name="Footer Placeholder 5">
            <a:extLst>
              <a:ext uri="{FF2B5EF4-FFF2-40B4-BE49-F238E27FC236}">
                <a16:creationId xmlns:a16="http://schemas.microsoft.com/office/drawing/2014/main" id="{65B313DD-23DD-1DB5-4C5E-4497A85D172D}"/>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04E2AB85-16B0-38FE-F051-6043FD89E6A2}"/>
              </a:ext>
            </a:extLst>
          </p:cNvPr>
          <p:cNvSpPr>
            <a:spLocks noGrp="1"/>
          </p:cNvSpPr>
          <p:nvPr>
            <p:ph type="sldNum" sz="quarter" idx="12"/>
          </p:nvPr>
        </p:nvSpPr>
        <p:spPr/>
        <p:txBody>
          <a:bodyPr/>
          <a:lstStyle/>
          <a:p>
            <a:fld id="{5451ECDF-7CDD-4080-8F3D-CF5846ED0090}" type="slidenum">
              <a:rPr lang="en-PH" smtClean="0"/>
              <a:t>‹#›</a:t>
            </a:fld>
            <a:endParaRPr lang="en-PH"/>
          </a:p>
        </p:txBody>
      </p:sp>
    </p:spTree>
    <p:extLst>
      <p:ext uri="{BB962C8B-B14F-4D97-AF65-F5344CB8AC3E}">
        <p14:creationId xmlns:p14="http://schemas.microsoft.com/office/powerpoint/2010/main" val="3634127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E86D3-DC78-D2F5-462B-1A02B5B780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F9340469-82F8-2461-885D-F9F11AD3B7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B5CD19FE-18D7-7543-5F1B-0BD33C970B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763269-33D9-5739-81D5-CF1B9005CB0A}"/>
              </a:ext>
            </a:extLst>
          </p:cNvPr>
          <p:cNvSpPr>
            <a:spLocks noGrp="1"/>
          </p:cNvSpPr>
          <p:nvPr>
            <p:ph type="dt" sz="half" idx="10"/>
          </p:nvPr>
        </p:nvSpPr>
        <p:spPr/>
        <p:txBody>
          <a:bodyPr/>
          <a:lstStyle/>
          <a:p>
            <a:fld id="{A5A3458D-DA37-4B63-BFB6-DECFA4A1EFE1}" type="datetimeFigureOut">
              <a:rPr lang="en-PH" smtClean="0"/>
              <a:t>15/04/2025</a:t>
            </a:fld>
            <a:endParaRPr lang="en-PH"/>
          </a:p>
        </p:txBody>
      </p:sp>
      <p:sp>
        <p:nvSpPr>
          <p:cNvPr id="6" name="Footer Placeholder 5">
            <a:extLst>
              <a:ext uri="{FF2B5EF4-FFF2-40B4-BE49-F238E27FC236}">
                <a16:creationId xmlns:a16="http://schemas.microsoft.com/office/drawing/2014/main" id="{282979C2-3C4B-D1F0-1361-A43B39DEBAD5}"/>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823CF231-A067-633F-FB47-5E92E9BE8F1B}"/>
              </a:ext>
            </a:extLst>
          </p:cNvPr>
          <p:cNvSpPr>
            <a:spLocks noGrp="1"/>
          </p:cNvSpPr>
          <p:nvPr>
            <p:ph type="sldNum" sz="quarter" idx="12"/>
          </p:nvPr>
        </p:nvSpPr>
        <p:spPr/>
        <p:txBody>
          <a:bodyPr/>
          <a:lstStyle/>
          <a:p>
            <a:fld id="{5451ECDF-7CDD-4080-8F3D-CF5846ED0090}" type="slidenum">
              <a:rPr lang="en-PH" smtClean="0"/>
              <a:t>‹#›</a:t>
            </a:fld>
            <a:endParaRPr lang="en-PH"/>
          </a:p>
        </p:txBody>
      </p:sp>
    </p:spTree>
    <p:extLst>
      <p:ext uri="{BB962C8B-B14F-4D97-AF65-F5344CB8AC3E}">
        <p14:creationId xmlns:p14="http://schemas.microsoft.com/office/powerpoint/2010/main" val="3169150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535EA45-0306-275A-39AB-552752D8B446}"/>
              </a:ext>
            </a:extLst>
          </p:cNvPr>
          <p:cNvPicPr>
            <a:picLocks noChangeAspect="1"/>
          </p:cNvPicPr>
          <p:nvPr userDrawn="1"/>
        </p:nvPicPr>
        <p:blipFill>
          <a:blip r:embed="rId13">
            <a:alphaModFix amt="8000"/>
            <a:extLst>
              <a:ext uri="{28A0092B-C50C-407E-A947-70E740481C1C}">
                <a14:useLocalDpi xmlns:a14="http://schemas.microsoft.com/office/drawing/2010/main" val="0"/>
              </a:ext>
            </a:extLst>
          </a:blip>
          <a:stretch>
            <a:fillRect/>
          </a:stretch>
        </p:blipFill>
        <p:spPr>
          <a:xfrm>
            <a:off x="-1" y="163774"/>
            <a:ext cx="12191999" cy="6009112"/>
          </a:xfrm>
          <a:prstGeom prst="rect">
            <a:avLst/>
          </a:prstGeom>
        </p:spPr>
      </p:pic>
      <p:sp>
        <p:nvSpPr>
          <p:cNvPr id="2" name="Title Placeholder 1">
            <a:extLst>
              <a:ext uri="{FF2B5EF4-FFF2-40B4-BE49-F238E27FC236}">
                <a16:creationId xmlns:a16="http://schemas.microsoft.com/office/drawing/2014/main" id="{2C8D0241-8DEB-FB42-27AC-9B38367B10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PH" dirty="0"/>
          </a:p>
        </p:txBody>
      </p:sp>
      <p:sp>
        <p:nvSpPr>
          <p:cNvPr id="3" name="Text Placeholder 2">
            <a:extLst>
              <a:ext uri="{FF2B5EF4-FFF2-40B4-BE49-F238E27FC236}">
                <a16:creationId xmlns:a16="http://schemas.microsoft.com/office/drawing/2014/main" id="{C6E99646-3FB9-CD79-650C-08B3EB35EB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H" dirty="0"/>
          </a:p>
        </p:txBody>
      </p:sp>
      <p:sp>
        <p:nvSpPr>
          <p:cNvPr id="4" name="Date Placeholder 3">
            <a:extLst>
              <a:ext uri="{FF2B5EF4-FFF2-40B4-BE49-F238E27FC236}">
                <a16:creationId xmlns:a16="http://schemas.microsoft.com/office/drawing/2014/main" id="{EA92718D-8CF5-867B-22E3-BC44C81855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A3458D-DA37-4B63-BFB6-DECFA4A1EFE1}" type="datetimeFigureOut">
              <a:rPr lang="en-PH" smtClean="0"/>
              <a:t>15/04/2025</a:t>
            </a:fld>
            <a:endParaRPr lang="en-PH"/>
          </a:p>
        </p:txBody>
      </p:sp>
      <p:sp>
        <p:nvSpPr>
          <p:cNvPr id="5" name="Footer Placeholder 4">
            <a:extLst>
              <a:ext uri="{FF2B5EF4-FFF2-40B4-BE49-F238E27FC236}">
                <a16:creationId xmlns:a16="http://schemas.microsoft.com/office/drawing/2014/main" id="{DF83D47E-D834-F96D-78EB-2BCE053368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ED104510-C3F0-9A06-2A12-042EA588B3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51ECDF-7CDD-4080-8F3D-CF5846ED0090}" type="slidenum">
              <a:rPr lang="en-PH" smtClean="0"/>
              <a:t>‹#›</a:t>
            </a:fld>
            <a:endParaRPr lang="en-PH"/>
          </a:p>
        </p:txBody>
      </p:sp>
      <p:sp>
        <p:nvSpPr>
          <p:cNvPr id="7" name="Rectangle 6">
            <a:extLst>
              <a:ext uri="{FF2B5EF4-FFF2-40B4-BE49-F238E27FC236}">
                <a16:creationId xmlns:a16="http://schemas.microsoft.com/office/drawing/2014/main" id="{5C657817-99F9-B6E8-0447-8DA7F6C5BE31}"/>
              </a:ext>
            </a:extLst>
          </p:cNvPr>
          <p:cNvSpPr/>
          <p:nvPr userDrawn="1"/>
        </p:nvSpPr>
        <p:spPr>
          <a:xfrm>
            <a:off x="0" y="6176963"/>
            <a:ext cx="12192000" cy="681037"/>
          </a:xfrm>
          <a:prstGeom prst="rect">
            <a:avLst/>
          </a:prstGeom>
          <a:solidFill>
            <a:srgbClr val="0092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TextBox 12">
            <a:extLst>
              <a:ext uri="{FF2B5EF4-FFF2-40B4-BE49-F238E27FC236}">
                <a16:creationId xmlns:a16="http://schemas.microsoft.com/office/drawing/2014/main" id="{CC5509CB-3489-2120-16B9-CE308617E780}"/>
              </a:ext>
            </a:extLst>
          </p:cNvPr>
          <p:cNvSpPr txBox="1"/>
          <p:nvPr userDrawn="1"/>
        </p:nvSpPr>
        <p:spPr>
          <a:xfrm>
            <a:off x="1656033" y="6215746"/>
            <a:ext cx="5167424" cy="646331"/>
          </a:xfrm>
          <a:prstGeom prst="rect">
            <a:avLst/>
          </a:prstGeom>
          <a:noFill/>
        </p:spPr>
        <p:txBody>
          <a:bodyPr wrap="square" rtlCol="0">
            <a:spAutoFit/>
          </a:bodyPr>
          <a:lstStyle/>
          <a:p>
            <a:r>
              <a:rPr lang="en-US" b="1" dirty="0">
                <a:solidFill>
                  <a:schemeClr val="bg1"/>
                </a:solidFill>
              </a:rPr>
              <a:t>Silliman University College of Computer Studies                                                </a:t>
            </a:r>
            <a:r>
              <a:rPr lang="en-US" b="0" dirty="0">
                <a:solidFill>
                  <a:schemeClr val="bg1"/>
                </a:solidFill>
              </a:rPr>
              <a:t>Prepared by: Mr. Kim Li Faburada</a:t>
            </a:r>
          </a:p>
        </p:txBody>
      </p:sp>
      <p:sp>
        <p:nvSpPr>
          <p:cNvPr id="14" name="Rectangle 13">
            <a:extLst>
              <a:ext uri="{FF2B5EF4-FFF2-40B4-BE49-F238E27FC236}">
                <a16:creationId xmlns:a16="http://schemas.microsoft.com/office/drawing/2014/main" id="{A46644F9-06CB-98E5-A97B-FC8C2CC27EEA}"/>
              </a:ext>
            </a:extLst>
          </p:cNvPr>
          <p:cNvSpPr/>
          <p:nvPr userDrawn="1"/>
        </p:nvSpPr>
        <p:spPr>
          <a:xfrm>
            <a:off x="0" y="-20658"/>
            <a:ext cx="12192000" cy="184432"/>
          </a:xfrm>
          <a:prstGeom prst="rect">
            <a:avLst/>
          </a:prstGeom>
          <a:solidFill>
            <a:srgbClr val="0092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029" name="Picture 5" descr="ccs">
            <a:extLst>
              <a:ext uri="{FF2B5EF4-FFF2-40B4-BE49-F238E27FC236}">
                <a16:creationId xmlns:a16="http://schemas.microsoft.com/office/drawing/2014/main" id="{6E0D7967-C54E-50C7-3467-131AD689595F}"/>
              </a:ext>
            </a:extLst>
          </p:cNvPr>
          <p:cNvPicPr>
            <a:picLocks noChangeAspect="1" noChangeArrowheads="1"/>
          </p:cNvPicPr>
          <p:nvPr userDrawn="1"/>
        </p:nvPicPr>
        <p:blipFill>
          <a:blip r:embed="rId14">
            <a:extLst>
              <a:ext uri="{BEBA8EAE-BF5A-486C-A8C5-ECC9F3942E4B}">
                <a14:imgProps xmlns:a14="http://schemas.microsoft.com/office/drawing/2010/main">
                  <a14:imgLayer r:embed="rId15">
                    <a14:imgEffect>
                      <a14:backgroundRemoval t="10000" b="90000" l="10000" r="90000">
                        <a14:foregroundMark x1="28222" y1="42222" x2="28222" y2="42222"/>
                        <a14:foregroundMark x1="72333" y1="41556" x2="72333" y2="41556"/>
                        <a14:foregroundMark x1="73111" y1="47556" x2="60000" y2="30889"/>
                        <a14:foregroundMark x1="28222" y1="46000" x2="41444" y2="33889"/>
                        <a14:foregroundMark x1="29000" y1="46778" x2="26778" y2="37667"/>
                        <a14:foregroundMark x1="55333" y1="74889" x2="38333" y2="73333"/>
                        <a14:foregroundMark x1="28222" y1="62778" x2="24444" y2="48333"/>
                        <a14:foregroundMark x1="25222" y1="58222" x2="19000" y2="52111"/>
                        <a14:foregroundMark x1="77667" y1="59667" x2="77667" y2="52111"/>
                        <a14:foregroundMark x1="73889" y1="40000" x2="66889" y2="46000"/>
                      </a14:backgroundRemoval>
                    </a14:imgEffect>
                  </a14:imgLayer>
                </a14:imgProps>
              </a:ext>
              <a:ext uri="{28A0092B-C50C-407E-A947-70E740481C1C}">
                <a14:useLocalDpi xmlns:a14="http://schemas.microsoft.com/office/drawing/2010/main" val="0"/>
              </a:ext>
            </a:extLst>
          </a:blip>
          <a:srcRect/>
          <a:stretch>
            <a:fillRect/>
          </a:stretch>
        </p:blipFill>
        <p:spPr bwMode="auto">
          <a:xfrm>
            <a:off x="117503" y="5230157"/>
            <a:ext cx="1736193" cy="177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08454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ideo" Target="https://www.youtube.com/embed/ydKgb0IOMhQ?feature=oembed" TargetMode="External"/><Relationship Id="rId4" Type="http://schemas.openxmlformats.org/officeDocument/2006/relationships/image" Target="../media/image8.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jsums.edu/nmeghanathan/files/2015/05/CSC437-Fall2013-Module-3-User-Authentication.pdf"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hyperlink" Target="https://medium.com/@audira98/authorization-and-authentication-cd0a7c994278" TargetMode="External"/><Relationship Id="rId4" Type="http://schemas.openxmlformats.org/officeDocument/2006/relationships/hyperlink" Target="https://www.fortinet.com/resources/cyberglossary/authentication-vs-authorizatio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8A36A-FCB5-880E-98D6-68A3664E2902}"/>
              </a:ext>
            </a:extLst>
          </p:cNvPr>
          <p:cNvSpPr>
            <a:spLocks noGrp="1"/>
          </p:cNvSpPr>
          <p:nvPr>
            <p:ph type="ctrTitle"/>
          </p:nvPr>
        </p:nvSpPr>
        <p:spPr>
          <a:xfrm>
            <a:off x="95692" y="1073889"/>
            <a:ext cx="11480798" cy="3125972"/>
          </a:xfrm>
        </p:spPr>
        <p:txBody>
          <a:bodyPr>
            <a:normAutofit/>
          </a:bodyPr>
          <a:lstStyle/>
          <a:p>
            <a:r>
              <a:rPr lang="en-US" sz="6000" b="1" dirty="0">
                <a:solidFill>
                  <a:srgbClr val="0081B4"/>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Security Mechanisms</a:t>
            </a:r>
            <a:br>
              <a:rPr lang="en-US" sz="6000" b="1" dirty="0">
                <a:solidFill>
                  <a:srgbClr val="0081B4"/>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US" sz="6000"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t>
            </a:r>
            <a:r>
              <a:rPr lang="en-US"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Authentication</a:t>
            </a:r>
            <a:r>
              <a:rPr lang="en-US" sz="6000"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t>
            </a:r>
            <a:endParaRPr lang="en-PH"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5844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DB62E-424E-F8DE-4C0B-21D428276D03}"/>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6992B4A-7F67-F2F9-D0D4-F7B21B85859A}"/>
              </a:ext>
            </a:extLst>
          </p:cNvPr>
          <p:cNvSpPr txBox="1"/>
          <p:nvPr/>
        </p:nvSpPr>
        <p:spPr>
          <a:xfrm>
            <a:off x="284921" y="481090"/>
            <a:ext cx="11807687" cy="584775"/>
          </a:xfrm>
          <a:prstGeom prst="rect">
            <a:avLst/>
          </a:prstGeom>
          <a:noFill/>
        </p:spPr>
        <p:txBody>
          <a:bodyPr wrap="square">
            <a:spAutoFit/>
          </a:bodyPr>
          <a:lstStyle/>
          <a:p>
            <a:r>
              <a:rPr lang="en-US" sz="3200"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How to enable MFA?</a:t>
            </a:r>
            <a:endParaRPr lang="en-PH" sz="3200" dirty="0"/>
          </a:p>
        </p:txBody>
      </p:sp>
      <p:sp>
        <p:nvSpPr>
          <p:cNvPr id="2" name="TextBox 1">
            <a:extLst>
              <a:ext uri="{FF2B5EF4-FFF2-40B4-BE49-F238E27FC236}">
                <a16:creationId xmlns:a16="http://schemas.microsoft.com/office/drawing/2014/main" id="{5838CB47-0A0C-8FC8-42E3-252DD920ABFC}"/>
              </a:ext>
            </a:extLst>
          </p:cNvPr>
          <p:cNvSpPr txBox="1"/>
          <p:nvPr/>
        </p:nvSpPr>
        <p:spPr>
          <a:xfrm>
            <a:off x="284921" y="1358183"/>
            <a:ext cx="11734800" cy="1323439"/>
          </a:xfrm>
          <a:prstGeom prst="rect">
            <a:avLst/>
          </a:prstGeom>
          <a:noFill/>
        </p:spPr>
        <p:txBody>
          <a:bodyPr wrap="square">
            <a:spAutoFit/>
          </a:bodyPr>
          <a:lstStyle/>
          <a:p>
            <a:pPr marL="342900" indent="-342900">
              <a:buFont typeface="Arial" panose="020B0604020202020204" pitchFamily="34" charset="0"/>
              <a:buChar char="•"/>
            </a:pPr>
            <a:r>
              <a:rPr lang="en-US" sz="2000" b="1" dirty="0">
                <a:solidFill>
                  <a:srgbClr val="007EB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Users can often enable MFA in their account’s security settings, or when they create an account. A user may see options to enable MFA listed as “Two Factor Authentication.” Popular forms of MFA include authenticator applications such as Google Authenticator, and OTP received via email or SMS. </a:t>
            </a:r>
            <a:endParaRPr lang="en-PH" sz="2000" i="1" dirty="0">
              <a:solidFill>
                <a:srgbClr val="007EB0"/>
              </a:solidFill>
            </a:endParaRPr>
          </a:p>
        </p:txBody>
      </p:sp>
      <p:sp>
        <p:nvSpPr>
          <p:cNvPr id="3" name="TextBox 2">
            <a:extLst>
              <a:ext uri="{FF2B5EF4-FFF2-40B4-BE49-F238E27FC236}">
                <a16:creationId xmlns:a16="http://schemas.microsoft.com/office/drawing/2014/main" id="{D70FD77B-BB2D-DBFB-9CD2-94179DE18D22}"/>
              </a:ext>
            </a:extLst>
          </p:cNvPr>
          <p:cNvSpPr txBox="1"/>
          <p:nvPr/>
        </p:nvSpPr>
        <p:spPr>
          <a:xfrm>
            <a:off x="384313" y="3124068"/>
            <a:ext cx="11807687" cy="584775"/>
          </a:xfrm>
          <a:prstGeom prst="rect">
            <a:avLst/>
          </a:prstGeom>
          <a:noFill/>
        </p:spPr>
        <p:txBody>
          <a:bodyPr wrap="square">
            <a:spAutoFit/>
          </a:bodyPr>
          <a:lstStyle/>
          <a:p>
            <a:r>
              <a:rPr lang="en-US" sz="3200"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When to use MFA?</a:t>
            </a:r>
            <a:endParaRPr lang="en-PH" sz="3200" dirty="0"/>
          </a:p>
        </p:txBody>
      </p:sp>
      <p:sp>
        <p:nvSpPr>
          <p:cNvPr id="5" name="TextBox 4">
            <a:extLst>
              <a:ext uri="{FF2B5EF4-FFF2-40B4-BE49-F238E27FC236}">
                <a16:creationId xmlns:a16="http://schemas.microsoft.com/office/drawing/2014/main" id="{B31997ED-AFC1-CDAE-BE08-1FBDA4888CD1}"/>
              </a:ext>
            </a:extLst>
          </p:cNvPr>
          <p:cNvSpPr txBox="1"/>
          <p:nvPr/>
        </p:nvSpPr>
        <p:spPr>
          <a:xfrm>
            <a:off x="321364" y="3817057"/>
            <a:ext cx="11734800" cy="707886"/>
          </a:xfrm>
          <a:prstGeom prst="rect">
            <a:avLst/>
          </a:prstGeom>
          <a:noFill/>
        </p:spPr>
        <p:txBody>
          <a:bodyPr wrap="square">
            <a:spAutoFit/>
          </a:bodyPr>
          <a:lstStyle/>
          <a:p>
            <a:pPr marL="342900" indent="-342900">
              <a:buFont typeface="Arial" panose="020B0604020202020204" pitchFamily="34" charset="0"/>
              <a:buChar char="•"/>
            </a:pPr>
            <a:r>
              <a:rPr lang="en-US" sz="2000" b="1" dirty="0">
                <a:solidFill>
                  <a:srgbClr val="007EB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You should use MFA wherever possible, especially when it comes to your most sensitive data like your primary email, your financial accounts, and your health records.</a:t>
            </a:r>
            <a:endParaRPr lang="en-PH" sz="2000" i="1" dirty="0">
              <a:solidFill>
                <a:srgbClr val="007EB0"/>
              </a:solidFill>
            </a:endParaRPr>
          </a:p>
        </p:txBody>
      </p:sp>
    </p:spTree>
    <p:extLst>
      <p:ext uri="{BB962C8B-B14F-4D97-AF65-F5344CB8AC3E}">
        <p14:creationId xmlns:p14="http://schemas.microsoft.com/office/powerpoint/2010/main" val="33682970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P spid="3"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4B475-B9F0-C970-16AF-37E8845A06F7}"/>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F27DB25C-F1CE-99A0-3E26-AAF2C45FFE13}"/>
              </a:ext>
            </a:extLst>
          </p:cNvPr>
          <p:cNvSpPr txBox="1"/>
          <p:nvPr/>
        </p:nvSpPr>
        <p:spPr>
          <a:xfrm>
            <a:off x="284921" y="481090"/>
            <a:ext cx="11807687" cy="523220"/>
          </a:xfrm>
          <a:prstGeom prst="rect">
            <a:avLst/>
          </a:prstGeom>
          <a:noFill/>
        </p:spPr>
        <p:txBody>
          <a:bodyPr wrap="square">
            <a:spAutoFit/>
          </a:bodyPr>
          <a:lstStyle/>
          <a:p>
            <a:r>
              <a:rPr lang="en-US" sz="2800"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MESSAGE ENCRYPTION</a:t>
            </a:r>
            <a:endParaRPr lang="en-PH" sz="2800" dirty="0"/>
          </a:p>
        </p:txBody>
      </p:sp>
      <p:sp>
        <p:nvSpPr>
          <p:cNvPr id="7" name="TextBox 6">
            <a:extLst>
              <a:ext uri="{FF2B5EF4-FFF2-40B4-BE49-F238E27FC236}">
                <a16:creationId xmlns:a16="http://schemas.microsoft.com/office/drawing/2014/main" id="{897E0E20-A873-68DA-E8D5-81375448E0B5}"/>
              </a:ext>
            </a:extLst>
          </p:cNvPr>
          <p:cNvSpPr txBox="1"/>
          <p:nvPr/>
        </p:nvSpPr>
        <p:spPr>
          <a:xfrm>
            <a:off x="265872" y="1416664"/>
            <a:ext cx="11214652" cy="400110"/>
          </a:xfrm>
          <a:prstGeom prst="rect">
            <a:avLst/>
          </a:prstGeom>
          <a:noFill/>
        </p:spPr>
        <p:txBody>
          <a:bodyPr wrap="square">
            <a:spAutoFit/>
          </a:bodyPr>
          <a:lstStyle/>
          <a:p>
            <a:pPr marL="342900" indent="-342900">
              <a:buClr>
                <a:srgbClr val="007EB0"/>
              </a:buClr>
              <a:buFont typeface="Wingdings" panose="05000000000000000000" pitchFamily="2" charset="2"/>
              <a:buChar char="q"/>
            </a:pPr>
            <a:r>
              <a:rPr lang="en-US" sz="2000"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Message encryption by itself seems to provide a measure of authentication </a:t>
            </a:r>
            <a:endParaRPr lang="en-PH" sz="2000" i="1" dirty="0">
              <a:solidFill>
                <a:srgbClr val="C00000"/>
              </a:solidFill>
            </a:endParaRPr>
          </a:p>
        </p:txBody>
      </p:sp>
      <p:sp>
        <p:nvSpPr>
          <p:cNvPr id="8" name="TextBox 7">
            <a:extLst>
              <a:ext uri="{FF2B5EF4-FFF2-40B4-BE49-F238E27FC236}">
                <a16:creationId xmlns:a16="http://schemas.microsoft.com/office/drawing/2014/main" id="{0106969F-9BCC-A65D-4386-B1C62F2F3B20}"/>
              </a:ext>
            </a:extLst>
          </p:cNvPr>
          <p:cNvSpPr txBox="1"/>
          <p:nvPr/>
        </p:nvSpPr>
        <p:spPr>
          <a:xfrm>
            <a:off x="711476" y="1965860"/>
            <a:ext cx="10769048" cy="707886"/>
          </a:xfrm>
          <a:prstGeom prst="rect">
            <a:avLst/>
          </a:prstGeom>
          <a:noFill/>
        </p:spPr>
        <p:txBody>
          <a:bodyPr wrap="square">
            <a:spAutoFit/>
          </a:bodyPr>
          <a:lstStyle/>
          <a:p>
            <a:pPr marL="457200" indent="-457200">
              <a:buFont typeface="Arial" panose="020B0604020202020204" pitchFamily="34" charset="0"/>
              <a:buChar char="•"/>
            </a:pPr>
            <a:r>
              <a:rPr lang="en-US" sz="2000" b="1" dirty="0">
                <a:solidFill>
                  <a:srgbClr val="007EB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Symmetric encryption (Single Key encryption)</a:t>
            </a:r>
          </a:p>
          <a:p>
            <a:pPr marL="457200" indent="-457200">
              <a:buFont typeface="Arial" panose="020B0604020202020204" pitchFamily="34" charset="0"/>
              <a:buChar char="•"/>
            </a:pPr>
            <a:r>
              <a:rPr lang="en-US" sz="2000" b="1" dirty="0">
                <a:solidFill>
                  <a:srgbClr val="007EB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Public-Key encryption (Asymmetric encryption)</a:t>
            </a:r>
            <a:endParaRPr lang="en-PH" sz="2000" dirty="0">
              <a:solidFill>
                <a:srgbClr val="007EB0"/>
              </a:solidFill>
            </a:endParaRPr>
          </a:p>
        </p:txBody>
      </p:sp>
    </p:spTree>
    <p:extLst>
      <p:ext uri="{BB962C8B-B14F-4D97-AF65-F5344CB8AC3E}">
        <p14:creationId xmlns:p14="http://schemas.microsoft.com/office/powerpoint/2010/main" val="2883252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2CBF18-C88F-DEFB-FF4E-9BC132E9068E}"/>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3D6F63B0-F010-D8FC-C329-4ED551999CF8}"/>
              </a:ext>
            </a:extLst>
          </p:cNvPr>
          <p:cNvSpPr>
            <a:spLocks noGrp="1" noChangeArrowheads="1"/>
          </p:cNvSpPr>
          <p:nvPr>
            <p:ph type="title"/>
          </p:nvPr>
        </p:nvSpPr>
        <p:spPr>
          <a:xfrm>
            <a:off x="460419" y="404881"/>
            <a:ext cx="8420100" cy="838200"/>
          </a:xfrm>
          <a:noFill/>
        </p:spPr>
        <p:txBody>
          <a:bodyPr lIns="92075" tIns="46038" rIns="92075" bIns="46038"/>
          <a:lstStyle/>
          <a:p>
            <a:pPr eaLnBrk="1" hangingPunct="1"/>
            <a:r>
              <a:rPr lang="en-US" altLang="ko-KR" b="1" dirty="0">
                <a:solidFill>
                  <a:srgbClr val="B00000"/>
                </a:solidFill>
                <a:effectLst>
                  <a:outerShdw blurRad="38100" dist="38100" dir="2700000" algn="tl">
                    <a:srgbClr val="000000">
                      <a:alpha val="43137"/>
                    </a:srgbClr>
                  </a:outerShdw>
                </a:effectLst>
                <a:latin typeface="+mn-lt"/>
                <a:ea typeface="+mn-ea"/>
                <a:cs typeface="+mn-cs"/>
              </a:rPr>
              <a:t>Single Key/Symmetric Encryption</a:t>
            </a:r>
          </a:p>
        </p:txBody>
      </p:sp>
      <p:sp>
        <p:nvSpPr>
          <p:cNvPr id="3" name="Rectangle 3">
            <a:extLst>
              <a:ext uri="{FF2B5EF4-FFF2-40B4-BE49-F238E27FC236}">
                <a16:creationId xmlns:a16="http://schemas.microsoft.com/office/drawing/2014/main" id="{B9DD78CD-3385-69B5-11D4-1B4D2D849F0B}"/>
              </a:ext>
            </a:extLst>
          </p:cNvPr>
          <p:cNvSpPr txBox="1">
            <a:spLocks noChangeArrowheads="1"/>
          </p:cNvSpPr>
          <p:nvPr/>
        </p:nvSpPr>
        <p:spPr>
          <a:xfrm>
            <a:off x="2023476" y="4581939"/>
            <a:ext cx="8832850" cy="1312862"/>
          </a:xfrm>
          <a:prstGeom prst="rect">
            <a:avLst/>
          </a:prstGeom>
          <a:noFill/>
        </p:spPr>
        <p:txBody>
          <a:bodyPr vert="horz" lIns="92075" tIns="46038" rIns="92075" bIns="4603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2"/>
              </a:buClr>
            </a:pPr>
            <a:r>
              <a:rPr lang="en-US" altLang="ko-KR"/>
              <a:t>Same en/de-crypt key (common key)</a:t>
            </a:r>
          </a:p>
          <a:p>
            <a:pPr>
              <a:buClr>
                <a:schemeClr val="accent2"/>
              </a:buClr>
            </a:pPr>
            <a:r>
              <a:rPr lang="en-US" altLang="ko-KR"/>
              <a:t>DES, 3DES, IDEA, RC2/4/5/6, Blowfish</a:t>
            </a:r>
          </a:p>
        </p:txBody>
      </p:sp>
      <p:grpSp>
        <p:nvGrpSpPr>
          <p:cNvPr id="4" name="Group 4">
            <a:extLst>
              <a:ext uri="{FF2B5EF4-FFF2-40B4-BE49-F238E27FC236}">
                <a16:creationId xmlns:a16="http://schemas.microsoft.com/office/drawing/2014/main" id="{8E0735B1-2E01-494B-587E-8360F9255466}"/>
              </a:ext>
            </a:extLst>
          </p:cNvPr>
          <p:cNvGrpSpPr>
            <a:grpSpLocks/>
          </p:cNvGrpSpPr>
          <p:nvPr/>
        </p:nvGrpSpPr>
        <p:grpSpPr bwMode="auto">
          <a:xfrm>
            <a:off x="3715854" y="1533939"/>
            <a:ext cx="1157288" cy="763588"/>
            <a:chOff x="1392" y="1104"/>
            <a:chExt cx="673" cy="481"/>
          </a:xfrm>
        </p:grpSpPr>
        <p:sp>
          <p:nvSpPr>
            <p:cNvPr id="5" name="Freeform 5">
              <a:extLst>
                <a:ext uri="{FF2B5EF4-FFF2-40B4-BE49-F238E27FC236}">
                  <a16:creationId xmlns:a16="http://schemas.microsoft.com/office/drawing/2014/main" id="{3E0500AB-84AC-BFAA-34CB-795A31D1AE02}"/>
                </a:ext>
              </a:extLst>
            </p:cNvPr>
            <p:cNvSpPr>
              <a:spLocks/>
            </p:cNvSpPr>
            <p:nvPr/>
          </p:nvSpPr>
          <p:spPr bwMode="auto">
            <a:xfrm>
              <a:off x="1392" y="1104"/>
              <a:ext cx="673" cy="481"/>
            </a:xfrm>
            <a:custGeom>
              <a:avLst/>
              <a:gdLst>
                <a:gd name="T0" fmla="*/ 96 w 673"/>
                <a:gd name="T1" fmla="*/ 0 h 481"/>
                <a:gd name="T2" fmla="*/ 0 w 673"/>
                <a:gd name="T3" fmla="*/ 144 h 481"/>
                <a:gd name="T4" fmla="*/ 96 w 673"/>
                <a:gd name="T5" fmla="*/ 336 h 481"/>
                <a:gd name="T6" fmla="*/ 0 w 673"/>
                <a:gd name="T7" fmla="*/ 480 h 481"/>
                <a:gd name="T8" fmla="*/ 576 w 673"/>
                <a:gd name="T9" fmla="*/ 480 h 481"/>
                <a:gd name="T10" fmla="*/ 672 w 673"/>
                <a:gd name="T11" fmla="*/ 336 h 481"/>
                <a:gd name="T12" fmla="*/ 576 w 673"/>
                <a:gd name="T13" fmla="*/ 144 h 481"/>
                <a:gd name="T14" fmla="*/ 672 w 673"/>
                <a:gd name="T15" fmla="*/ 0 h 481"/>
                <a:gd name="T16" fmla="*/ 96 w 673"/>
                <a:gd name="T17" fmla="*/ 0 h 4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73"/>
                <a:gd name="T28" fmla="*/ 0 h 481"/>
                <a:gd name="T29" fmla="*/ 673 w 673"/>
                <a:gd name="T30" fmla="*/ 481 h 48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73" h="481">
                  <a:moveTo>
                    <a:pt x="96" y="0"/>
                  </a:moveTo>
                  <a:lnTo>
                    <a:pt x="0" y="144"/>
                  </a:lnTo>
                  <a:lnTo>
                    <a:pt x="96" y="336"/>
                  </a:lnTo>
                  <a:lnTo>
                    <a:pt x="0" y="480"/>
                  </a:lnTo>
                  <a:lnTo>
                    <a:pt x="576" y="480"/>
                  </a:lnTo>
                  <a:lnTo>
                    <a:pt x="672" y="336"/>
                  </a:lnTo>
                  <a:lnTo>
                    <a:pt x="576" y="144"/>
                  </a:lnTo>
                  <a:lnTo>
                    <a:pt x="672" y="0"/>
                  </a:lnTo>
                  <a:lnTo>
                    <a:pt x="96" y="0"/>
                  </a:lnTo>
                </a:path>
              </a:pathLst>
            </a:custGeom>
            <a:solidFill>
              <a:schemeClr val="bg1"/>
            </a:solidFill>
            <a:ln w="12700" cap="rnd" cmpd="sng">
              <a:solidFill>
                <a:schemeClr val="bg2"/>
              </a:solidFill>
              <a:prstDash val="solid"/>
              <a:round/>
              <a:headEnd/>
              <a:tailEnd/>
            </a:ln>
          </p:spPr>
          <p:txBody>
            <a:bodyPr/>
            <a:lstStyle/>
            <a:p>
              <a:endParaRPr lang="en-US"/>
            </a:p>
          </p:txBody>
        </p:sp>
        <p:sp>
          <p:nvSpPr>
            <p:cNvPr id="6" name="Line 6">
              <a:extLst>
                <a:ext uri="{FF2B5EF4-FFF2-40B4-BE49-F238E27FC236}">
                  <a16:creationId xmlns:a16="http://schemas.microsoft.com/office/drawing/2014/main" id="{5934B04E-DEB7-117E-7632-103AA4190D3D}"/>
                </a:ext>
              </a:extLst>
            </p:cNvPr>
            <p:cNvSpPr>
              <a:spLocks noChangeShapeType="1"/>
            </p:cNvSpPr>
            <p:nvPr/>
          </p:nvSpPr>
          <p:spPr bwMode="auto">
            <a:xfrm>
              <a:off x="1392" y="1248"/>
              <a:ext cx="576" cy="0"/>
            </a:xfrm>
            <a:prstGeom prst="line">
              <a:avLst/>
            </a:prstGeom>
            <a:noFill/>
            <a:ln w="12700">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 name="Line 7">
              <a:extLst>
                <a:ext uri="{FF2B5EF4-FFF2-40B4-BE49-F238E27FC236}">
                  <a16:creationId xmlns:a16="http://schemas.microsoft.com/office/drawing/2014/main" id="{04B45F9E-7C32-3020-6238-E60A6038C6B7}"/>
                </a:ext>
              </a:extLst>
            </p:cNvPr>
            <p:cNvSpPr>
              <a:spLocks noChangeShapeType="1"/>
            </p:cNvSpPr>
            <p:nvPr/>
          </p:nvSpPr>
          <p:spPr bwMode="auto">
            <a:xfrm>
              <a:off x="1488" y="1440"/>
              <a:ext cx="576" cy="0"/>
            </a:xfrm>
            <a:prstGeom prst="line">
              <a:avLst/>
            </a:prstGeom>
            <a:noFill/>
            <a:ln w="12700">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8" name="Line 8">
              <a:extLst>
                <a:ext uri="{FF2B5EF4-FFF2-40B4-BE49-F238E27FC236}">
                  <a16:creationId xmlns:a16="http://schemas.microsoft.com/office/drawing/2014/main" id="{FFEB85EB-B38B-E039-2D12-E1A41397016C}"/>
                </a:ext>
              </a:extLst>
            </p:cNvPr>
            <p:cNvSpPr>
              <a:spLocks noChangeShapeType="1"/>
            </p:cNvSpPr>
            <p:nvPr/>
          </p:nvSpPr>
          <p:spPr bwMode="auto">
            <a:xfrm>
              <a:off x="1536" y="1152"/>
              <a:ext cx="384" cy="0"/>
            </a:xfrm>
            <a:prstGeom prst="line">
              <a:avLst/>
            </a:prstGeom>
            <a:noFill/>
            <a:ln w="12700">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9" name="Line 9">
              <a:extLst>
                <a:ext uri="{FF2B5EF4-FFF2-40B4-BE49-F238E27FC236}">
                  <a16:creationId xmlns:a16="http://schemas.microsoft.com/office/drawing/2014/main" id="{D508FD22-7A6C-E8B1-DE70-9CAD722F3995}"/>
                </a:ext>
              </a:extLst>
            </p:cNvPr>
            <p:cNvSpPr>
              <a:spLocks noChangeShapeType="1"/>
            </p:cNvSpPr>
            <p:nvPr/>
          </p:nvSpPr>
          <p:spPr bwMode="auto">
            <a:xfrm>
              <a:off x="1488" y="1200"/>
              <a:ext cx="384" cy="0"/>
            </a:xfrm>
            <a:prstGeom prst="line">
              <a:avLst/>
            </a:prstGeom>
            <a:noFill/>
            <a:ln w="12700">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0" name="Line 10">
              <a:extLst>
                <a:ext uri="{FF2B5EF4-FFF2-40B4-BE49-F238E27FC236}">
                  <a16:creationId xmlns:a16="http://schemas.microsoft.com/office/drawing/2014/main" id="{4AE5E08D-3ACC-1CC6-E194-EF27D90E27CB}"/>
                </a:ext>
              </a:extLst>
            </p:cNvPr>
            <p:cNvSpPr>
              <a:spLocks noChangeShapeType="1"/>
            </p:cNvSpPr>
            <p:nvPr/>
          </p:nvSpPr>
          <p:spPr bwMode="auto">
            <a:xfrm>
              <a:off x="1488" y="1296"/>
              <a:ext cx="384" cy="0"/>
            </a:xfrm>
            <a:prstGeom prst="line">
              <a:avLst/>
            </a:prstGeom>
            <a:noFill/>
            <a:ln w="12700">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1" name="Line 11">
              <a:extLst>
                <a:ext uri="{FF2B5EF4-FFF2-40B4-BE49-F238E27FC236}">
                  <a16:creationId xmlns:a16="http://schemas.microsoft.com/office/drawing/2014/main" id="{E752A988-F299-34FC-517D-16112958A41D}"/>
                </a:ext>
              </a:extLst>
            </p:cNvPr>
            <p:cNvSpPr>
              <a:spLocks noChangeShapeType="1"/>
            </p:cNvSpPr>
            <p:nvPr/>
          </p:nvSpPr>
          <p:spPr bwMode="auto">
            <a:xfrm>
              <a:off x="1536" y="1344"/>
              <a:ext cx="384" cy="0"/>
            </a:xfrm>
            <a:prstGeom prst="line">
              <a:avLst/>
            </a:prstGeom>
            <a:noFill/>
            <a:ln w="12700">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2" name="Line 12">
              <a:extLst>
                <a:ext uri="{FF2B5EF4-FFF2-40B4-BE49-F238E27FC236}">
                  <a16:creationId xmlns:a16="http://schemas.microsoft.com/office/drawing/2014/main" id="{E0442AA9-94CB-221F-F6D1-3A2F22CC53EE}"/>
                </a:ext>
              </a:extLst>
            </p:cNvPr>
            <p:cNvSpPr>
              <a:spLocks noChangeShapeType="1"/>
            </p:cNvSpPr>
            <p:nvPr/>
          </p:nvSpPr>
          <p:spPr bwMode="auto">
            <a:xfrm>
              <a:off x="1584" y="1392"/>
              <a:ext cx="384" cy="0"/>
            </a:xfrm>
            <a:prstGeom prst="line">
              <a:avLst/>
            </a:prstGeom>
            <a:noFill/>
            <a:ln w="12700">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3" name="Line 13">
              <a:extLst>
                <a:ext uri="{FF2B5EF4-FFF2-40B4-BE49-F238E27FC236}">
                  <a16:creationId xmlns:a16="http://schemas.microsoft.com/office/drawing/2014/main" id="{E2C13082-BCD7-B3A1-03DC-A6738EBCDB86}"/>
                </a:ext>
              </a:extLst>
            </p:cNvPr>
            <p:cNvSpPr>
              <a:spLocks noChangeShapeType="1"/>
            </p:cNvSpPr>
            <p:nvPr/>
          </p:nvSpPr>
          <p:spPr bwMode="auto">
            <a:xfrm>
              <a:off x="1536" y="1488"/>
              <a:ext cx="384" cy="0"/>
            </a:xfrm>
            <a:prstGeom prst="line">
              <a:avLst/>
            </a:prstGeom>
            <a:noFill/>
            <a:ln w="12700">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4" name="Group 14">
            <a:extLst>
              <a:ext uri="{FF2B5EF4-FFF2-40B4-BE49-F238E27FC236}">
                <a16:creationId xmlns:a16="http://schemas.microsoft.com/office/drawing/2014/main" id="{472765B2-3844-9097-DDA5-7F439D19151C}"/>
              </a:ext>
            </a:extLst>
          </p:cNvPr>
          <p:cNvGrpSpPr>
            <a:grpSpLocks/>
          </p:cNvGrpSpPr>
          <p:nvPr/>
        </p:nvGrpSpPr>
        <p:grpSpPr bwMode="auto">
          <a:xfrm>
            <a:off x="7513154" y="1533939"/>
            <a:ext cx="1157288" cy="763588"/>
            <a:chOff x="3600" y="1104"/>
            <a:chExt cx="673" cy="481"/>
          </a:xfrm>
        </p:grpSpPr>
        <p:sp>
          <p:nvSpPr>
            <p:cNvPr id="15" name="Freeform 15">
              <a:extLst>
                <a:ext uri="{FF2B5EF4-FFF2-40B4-BE49-F238E27FC236}">
                  <a16:creationId xmlns:a16="http://schemas.microsoft.com/office/drawing/2014/main" id="{0C724445-F8B1-A9EE-8181-9AF7E215FD4D}"/>
                </a:ext>
              </a:extLst>
            </p:cNvPr>
            <p:cNvSpPr>
              <a:spLocks/>
            </p:cNvSpPr>
            <p:nvPr/>
          </p:nvSpPr>
          <p:spPr bwMode="auto">
            <a:xfrm>
              <a:off x="3600" y="1104"/>
              <a:ext cx="673" cy="481"/>
            </a:xfrm>
            <a:custGeom>
              <a:avLst/>
              <a:gdLst>
                <a:gd name="T0" fmla="*/ 96 w 673"/>
                <a:gd name="T1" fmla="*/ 0 h 481"/>
                <a:gd name="T2" fmla="*/ 0 w 673"/>
                <a:gd name="T3" fmla="*/ 144 h 481"/>
                <a:gd name="T4" fmla="*/ 96 w 673"/>
                <a:gd name="T5" fmla="*/ 336 h 481"/>
                <a:gd name="T6" fmla="*/ 0 w 673"/>
                <a:gd name="T7" fmla="*/ 480 h 481"/>
                <a:gd name="T8" fmla="*/ 576 w 673"/>
                <a:gd name="T9" fmla="*/ 480 h 481"/>
                <a:gd name="T10" fmla="*/ 672 w 673"/>
                <a:gd name="T11" fmla="*/ 336 h 481"/>
                <a:gd name="T12" fmla="*/ 576 w 673"/>
                <a:gd name="T13" fmla="*/ 144 h 481"/>
                <a:gd name="T14" fmla="*/ 672 w 673"/>
                <a:gd name="T15" fmla="*/ 0 h 481"/>
                <a:gd name="T16" fmla="*/ 96 w 673"/>
                <a:gd name="T17" fmla="*/ 0 h 4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73"/>
                <a:gd name="T28" fmla="*/ 0 h 481"/>
                <a:gd name="T29" fmla="*/ 673 w 673"/>
                <a:gd name="T30" fmla="*/ 481 h 48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73" h="481">
                  <a:moveTo>
                    <a:pt x="96" y="0"/>
                  </a:moveTo>
                  <a:lnTo>
                    <a:pt x="0" y="144"/>
                  </a:lnTo>
                  <a:lnTo>
                    <a:pt x="96" y="336"/>
                  </a:lnTo>
                  <a:lnTo>
                    <a:pt x="0" y="480"/>
                  </a:lnTo>
                  <a:lnTo>
                    <a:pt x="576" y="480"/>
                  </a:lnTo>
                  <a:lnTo>
                    <a:pt x="672" y="336"/>
                  </a:lnTo>
                  <a:lnTo>
                    <a:pt x="576" y="144"/>
                  </a:lnTo>
                  <a:lnTo>
                    <a:pt x="672" y="0"/>
                  </a:lnTo>
                  <a:lnTo>
                    <a:pt x="96" y="0"/>
                  </a:lnTo>
                </a:path>
              </a:pathLst>
            </a:custGeom>
            <a:solidFill>
              <a:schemeClr val="bg1"/>
            </a:solidFill>
            <a:ln w="12700" cap="rnd" cmpd="sng">
              <a:solidFill>
                <a:schemeClr val="bg2"/>
              </a:solidFill>
              <a:prstDash val="solid"/>
              <a:round/>
              <a:headEnd/>
              <a:tailEnd/>
            </a:ln>
          </p:spPr>
          <p:txBody>
            <a:bodyPr/>
            <a:lstStyle/>
            <a:p>
              <a:endParaRPr lang="en-US"/>
            </a:p>
          </p:txBody>
        </p:sp>
        <p:sp>
          <p:nvSpPr>
            <p:cNvPr id="16" name="Line 16">
              <a:extLst>
                <a:ext uri="{FF2B5EF4-FFF2-40B4-BE49-F238E27FC236}">
                  <a16:creationId xmlns:a16="http://schemas.microsoft.com/office/drawing/2014/main" id="{678F5C87-425D-0911-67F7-9488F326315D}"/>
                </a:ext>
              </a:extLst>
            </p:cNvPr>
            <p:cNvSpPr>
              <a:spLocks noChangeShapeType="1"/>
            </p:cNvSpPr>
            <p:nvPr/>
          </p:nvSpPr>
          <p:spPr bwMode="auto">
            <a:xfrm>
              <a:off x="3600" y="1248"/>
              <a:ext cx="576" cy="0"/>
            </a:xfrm>
            <a:prstGeom prst="line">
              <a:avLst/>
            </a:prstGeom>
            <a:noFill/>
            <a:ln w="12700">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7" name="Line 17">
              <a:extLst>
                <a:ext uri="{FF2B5EF4-FFF2-40B4-BE49-F238E27FC236}">
                  <a16:creationId xmlns:a16="http://schemas.microsoft.com/office/drawing/2014/main" id="{2635977C-CC2D-98DB-FA02-013F72E5C23F}"/>
                </a:ext>
              </a:extLst>
            </p:cNvPr>
            <p:cNvSpPr>
              <a:spLocks noChangeShapeType="1"/>
            </p:cNvSpPr>
            <p:nvPr/>
          </p:nvSpPr>
          <p:spPr bwMode="auto">
            <a:xfrm>
              <a:off x="3696" y="1440"/>
              <a:ext cx="576" cy="0"/>
            </a:xfrm>
            <a:prstGeom prst="line">
              <a:avLst/>
            </a:prstGeom>
            <a:noFill/>
            <a:ln w="12700">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8" name="Line 18">
              <a:extLst>
                <a:ext uri="{FF2B5EF4-FFF2-40B4-BE49-F238E27FC236}">
                  <a16:creationId xmlns:a16="http://schemas.microsoft.com/office/drawing/2014/main" id="{792A942A-983D-11EF-1E1A-B4710112DB61}"/>
                </a:ext>
              </a:extLst>
            </p:cNvPr>
            <p:cNvSpPr>
              <a:spLocks noChangeShapeType="1"/>
            </p:cNvSpPr>
            <p:nvPr/>
          </p:nvSpPr>
          <p:spPr bwMode="auto">
            <a:xfrm>
              <a:off x="3744" y="1152"/>
              <a:ext cx="384" cy="0"/>
            </a:xfrm>
            <a:prstGeom prst="line">
              <a:avLst/>
            </a:prstGeom>
            <a:noFill/>
            <a:ln w="12700">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9" name="Line 19">
              <a:extLst>
                <a:ext uri="{FF2B5EF4-FFF2-40B4-BE49-F238E27FC236}">
                  <a16:creationId xmlns:a16="http://schemas.microsoft.com/office/drawing/2014/main" id="{BCAA78A2-7C6F-7B90-BDFA-1A5B4754DF48}"/>
                </a:ext>
              </a:extLst>
            </p:cNvPr>
            <p:cNvSpPr>
              <a:spLocks noChangeShapeType="1"/>
            </p:cNvSpPr>
            <p:nvPr/>
          </p:nvSpPr>
          <p:spPr bwMode="auto">
            <a:xfrm>
              <a:off x="3696" y="1200"/>
              <a:ext cx="384" cy="0"/>
            </a:xfrm>
            <a:prstGeom prst="line">
              <a:avLst/>
            </a:prstGeom>
            <a:noFill/>
            <a:ln w="12700">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0" name="Line 20">
              <a:extLst>
                <a:ext uri="{FF2B5EF4-FFF2-40B4-BE49-F238E27FC236}">
                  <a16:creationId xmlns:a16="http://schemas.microsoft.com/office/drawing/2014/main" id="{8B2121FF-79C6-445F-BA5E-3F590F9DC137}"/>
                </a:ext>
              </a:extLst>
            </p:cNvPr>
            <p:cNvSpPr>
              <a:spLocks noChangeShapeType="1"/>
            </p:cNvSpPr>
            <p:nvPr/>
          </p:nvSpPr>
          <p:spPr bwMode="auto">
            <a:xfrm>
              <a:off x="3696" y="1296"/>
              <a:ext cx="384" cy="0"/>
            </a:xfrm>
            <a:prstGeom prst="line">
              <a:avLst/>
            </a:prstGeom>
            <a:noFill/>
            <a:ln w="12700">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1" name="Line 21">
              <a:extLst>
                <a:ext uri="{FF2B5EF4-FFF2-40B4-BE49-F238E27FC236}">
                  <a16:creationId xmlns:a16="http://schemas.microsoft.com/office/drawing/2014/main" id="{E0A0C8F4-673C-E6BE-C461-0340A80D96E0}"/>
                </a:ext>
              </a:extLst>
            </p:cNvPr>
            <p:cNvSpPr>
              <a:spLocks noChangeShapeType="1"/>
            </p:cNvSpPr>
            <p:nvPr/>
          </p:nvSpPr>
          <p:spPr bwMode="auto">
            <a:xfrm>
              <a:off x="3744" y="1344"/>
              <a:ext cx="384" cy="0"/>
            </a:xfrm>
            <a:prstGeom prst="line">
              <a:avLst/>
            </a:prstGeom>
            <a:noFill/>
            <a:ln w="12700">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2">
              <a:extLst>
                <a:ext uri="{FF2B5EF4-FFF2-40B4-BE49-F238E27FC236}">
                  <a16:creationId xmlns:a16="http://schemas.microsoft.com/office/drawing/2014/main" id="{8A9F174D-AB6F-5FFD-EBEA-FCE6F6AEB660}"/>
                </a:ext>
              </a:extLst>
            </p:cNvPr>
            <p:cNvSpPr>
              <a:spLocks noChangeShapeType="1"/>
            </p:cNvSpPr>
            <p:nvPr/>
          </p:nvSpPr>
          <p:spPr bwMode="auto">
            <a:xfrm>
              <a:off x="3792" y="1392"/>
              <a:ext cx="384" cy="0"/>
            </a:xfrm>
            <a:prstGeom prst="line">
              <a:avLst/>
            </a:prstGeom>
            <a:noFill/>
            <a:ln w="12700">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3">
              <a:extLst>
                <a:ext uri="{FF2B5EF4-FFF2-40B4-BE49-F238E27FC236}">
                  <a16:creationId xmlns:a16="http://schemas.microsoft.com/office/drawing/2014/main" id="{0E8FD94A-3496-2746-A315-E88C77DDC995}"/>
                </a:ext>
              </a:extLst>
            </p:cNvPr>
            <p:cNvSpPr>
              <a:spLocks noChangeShapeType="1"/>
            </p:cNvSpPr>
            <p:nvPr/>
          </p:nvSpPr>
          <p:spPr bwMode="auto">
            <a:xfrm>
              <a:off x="3744" y="1488"/>
              <a:ext cx="384" cy="0"/>
            </a:xfrm>
            <a:prstGeom prst="line">
              <a:avLst/>
            </a:prstGeom>
            <a:noFill/>
            <a:ln w="12700">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4" name="Group 24">
            <a:extLst>
              <a:ext uri="{FF2B5EF4-FFF2-40B4-BE49-F238E27FC236}">
                <a16:creationId xmlns:a16="http://schemas.microsoft.com/office/drawing/2014/main" id="{F89BACDC-6272-CACB-6ABA-6361C4F996E9}"/>
              </a:ext>
            </a:extLst>
          </p:cNvPr>
          <p:cNvGrpSpPr>
            <a:grpSpLocks/>
          </p:cNvGrpSpPr>
          <p:nvPr/>
        </p:nvGrpSpPr>
        <p:grpSpPr bwMode="auto">
          <a:xfrm>
            <a:off x="3715854" y="2753139"/>
            <a:ext cx="1239838" cy="763588"/>
            <a:chOff x="1392" y="1872"/>
            <a:chExt cx="721" cy="481"/>
          </a:xfrm>
        </p:grpSpPr>
        <p:sp>
          <p:nvSpPr>
            <p:cNvPr id="25" name="Rectangle 25">
              <a:extLst>
                <a:ext uri="{FF2B5EF4-FFF2-40B4-BE49-F238E27FC236}">
                  <a16:creationId xmlns:a16="http://schemas.microsoft.com/office/drawing/2014/main" id="{8DE6A603-98B5-68A8-4653-4F69594CCE9E}"/>
                </a:ext>
              </a:extLst>
            </p:cNvPr>
            <p:cNvSpPr>
              <a:spLocks noChangeArrowheads="1"/>
            </p:cNvSpPr>
            <p:nvPr/>
          </p:nvSpPr>
          <p:spPr bwMode="auto">
            <a:xfrm>
              <a:off x="1396" y="2020"/>
              <a:ext cx="568" cy="328"/>
            </a:xfrm>
            <a:prstGeom prst="rect">
              <a:avLst/>
            </a:prstGeom>
            <a:solidFill>
              <a:schemeClr val="accent1"/>
            </a:solidFill>
            <a:ln w="12700">
              <a:solidFill>
                <a:schemeClr val="tx1"/>
              </a:solidFill>
              <a:miter lim="800000"/>
              <a:headEnd/>
              <a:tailEnd/>
            </a:ln>
          </p:spPr>
          <p:txBody>
            <a:bodyPr wrap="none" anchor="ctr"/>
            <a:lstStyle>
              <a:lvl1pPr latinLnBrk="1">
                <a:spcBef>
                  <a:spcPct val="20000"/>
                </a:spcBef>
                <a:buClr>
                  <a:srgbClr val="FF0066"/>
                </a:buClr>
                <a:buFont typeface="굴림체" panose="020B0609000101010101" pitchFamily="49" charset="-127"/>
                <a:buChar char="▣"/>
                <a:defRPr kumimoji="1" sz="2400" b="1">
                  <a:solidFill>
                    <a:schemeClr val="tx1"/>
                  </a:solidFill>
                  <a:latin typeface="Arial" panose="020B0604020202020204" pitchFamily="34" charset="0"/>
                  <a:ea typeface="굴림" panose="020B0600000101010101" pitchFamily="34" charset="-127"/>
                </a:defRPr>
              </a:lvl1pPr>
              <a:lvl2pPr marL="742950" indent="-285750" latinLnBrk="1">
                <a:spcBef>
                  <a:spcPct val="20000"/>
                </a:spcBef>
                <a:buClr>
                  <a:srgbClr val="6600CC"/>
                </a:buClr>
                <a:buFont typeface="굴림체" panose="020B0609000101010101" pitchFamily="49" charset="-127"/>
                <a:buChar char="◈"/>
                <a:defRPr kumimoji="1" sz="2000">
                  <a:solidFill>
                    <a:schemeClr val="tx1"/>
                  </a:solidFill>
                  <a:latin typeface="Arial" panose="020B0604020202020204" pitchFamily="34" charset="0"/>
                  <a:ea typeface="굴림" panose="020B0600000101010101" pitchFamily="34" charset="-127"/>
                </a:defRPr>
              </a:lvl2pPr>
              <a:lvl3pPr marL="1143000" indent="-228600" latinLnBrk="1">
                <a:spcBef>
                  <a:spcPct val="20000"/>
                </a:spcBef>
                <a:buChar char="•"/>
                <a:defRPr kumimoji="1">
                  <a:solidFill>
                    <a:schemeClr val="tx1"/>
                  </a:solidFill>
                  <a:latin typeface="Arial" panose="020B0604020202020204" pitchFamily="34" charset="0"/>
                  <a:ea typeface="굴림" panose="020B0600000101010101" pitchFamily="34" charset="-127"/>
                </a:defRPr>
              </a:lvl3pPr>
              <a:lvl4pPr marL="1600200" indent="-228600" latinLnBrk="1">
                <a:spcBef>
                  <a:spcPct val="20000"/>
                </a:spcBef>
                <a:buFont typeface="Wingdings" panose="05000000000000000000" pitchFamily="2" charset="2"/>
                <a:buChar char="ü"/>
                <a:defRPr kumimoji="1" sz="1600">
                  <a:solidFill>
                    <a:schemeClr val="tx1"/>
                  </a:solidFill>
                  <a:latin typeface="Arial" panose="020B0604020202020204" pitchFamily="34" charset="0"/>
                  <a:ea typeface="굴림" panose="020B0600000101010101" pitchFamily="34" charset="-127"/>
                </a:defRPr>
              </a:lvl4pPr>
              <a:lvl5pPr marL="2057400" indent="-228600" latinLnBrk="1">
                <a:spcBef>
                  <a:spcPct val="20000"/>
                </a:spcBef>
                <a:buChar char="»"/>
                <a:defRPr kumimoji="1" sz="1400">
                  <a:solidFill>
                    <a:schemeClr val="tx1"/>
                  </a:solidFill>
                  <a:latin typeface="Times New Roman" panose="02020603050405020304" pitchFamily="18" charset="0"/>
                  <a:ea typeface="굴림" panose="020B0600000101010101" pitchFamily="34" charset="-127"/>
                </a:defRPr>
              </a:lvl5pPr>
              <a:lvl6pPr marL="2514600" indent="-228600" eaLnBrk="0" fontAlgn="base" latinLnBrk="1"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34" charset="-127"/>
                </a:defRPr>
              </a:lvl6pPr>
              <a:lvl7pPr marL="2971800" indent="-228600" eaLnBrk="0" fontAlgn="base" latinLnBrk="1"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34" charset="-127"/>
                </a:defRPr>
              </a:lvl7pPr>
              <a:lvl8pPr marL="3429000" indent="-228600" eaLnBrk="0" fontAlgn="base" latinLnBrk="1"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34" charset="-127"/>
                </a:defRPr>
              </a:lvl8pPr>
              <a:lvl9pPr marL="3886200" indent="-228600" eaLnBrk="0" fontAlgn="base" latinLnBrk="1"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34" charset="-127"/>
                </a:defRPr>
              </a:lvl9pPr>
            </a:lstStyle>
            <a:p>
              <a:pPr algn="ctr" eaLnBrk="1" hangingPunct="1">
                <a:spcBef>
                  <a:spcPct val="0"/>
                </a:spcBef>
                <a:buClrTx/>
                <a:buFontTx/>
                <a:buNone/>
              </a:pPr>
              <a:endParaRPr lang="en-PH" altLang="en-US" sz="1400">
                <a:latin typeface="굴림" panose="020B0600000101010101" pitchFamily="34" charset="-127"/>
              </a:endParaRPr>
            </a:p>
          </p:txBody>
        </p:sp>
        <p:grpSp>
          <p:nvGrpSpPr>
            <p:cNvPr id="26" name="Group 26">
              <a:extLst>
                <a:ext uri="{FF2B5EF4-FFF2-40B4-BE49-F238E27FC236}">
                  <a16:creationId xmlns:a16="http://schemas.microsoft.com/office/drawing/2014/main" id="{6A0CD321-AD93-1269-1194-5A29864A708C}"/>
                </a:ext>
              </a:extLst>
            </p:cNvPr>
            <p:cNvGrpSpPr>
              <a:grpSpLocks/>
            </p:cNvGrpSpPr>
            <p:nvPr/>
          </p:nvGrpSpPr>
          <p:grpSpPr bwMode="auto">
            <a:xfrm>
              <a:off x="1632" y="2112"/>
              <a:ext cx="97" cy="193"/>
              <a:chOff x="1632" y="2112"/>
              <a:chExt cx="97" cy="193"/>
            </a:xfrm>
          </p:grpSpPr>
          <p:sp>
            <p:nvSpPr>
              <p:cNvPr id="29" name="Freeform 27">
                <a:extLst>
                  <a:ext uri="{FF2B5EF4-FFF2-40B4-BE49-F238E27FC236}">
                    <a16:creationId xmlns:a16="http://schemas.microsoft.com/office/drawing/2014/main" id="{6C71A618-34EA-BB15-C097-0FEB13EC069E}"/>
                  </a:ext>
                </a:extLst>
              </p:cNvPr>
              <p:cNvSpPr>
                <a:spLocks/>
              </p:cNvSpPr>
              <p:nvPr/>
            </p:nvSpPr>
            <p:spPr bwMode="auto">
              <a:xfrm>
                <a:off x="1632" y="2160"/>
                <a:ext cx="97" cy="145"/>
              </a:xfrm>
              <a:custGeom>
                <a:avLst/>
                <a:gdLst>
                  <a:gd name="T0" fmla="*/ 48 w 97"/>
                  <a:gd name="T1" fmla="*/ 0 h 145"/>
                  <a:gd name="T2" fmla="*/ 0 w 97"/>
                  <a:gd name="T3" fmla="*/ 144 h 145"/>
                  <a:gd name="T4" fmla="*/ 96 w 97"/>
                  <a:gd name="T5" fmla="*/ 144 h 145"/>
                  <a:gd name="T6" fmla="*/ 48 w 97"/>
                  <a:gd name="T7" fmla="*/ 0 h 145"/>
                  <a:gd name="T8" fmla="*/ 0 60000 65536"/>
                  <a:gd name="T9" fmla="*/ 0 60000 65536"/>
                  <a:gd name="T10" fmla="*/ 0 60000 65536"/>
                  <a:gd name="T11" fmla="*/ 0 60000 65536"/>
                  <a:gd name="T12" fmla="*/ 0 w 97"/>
                  <a:gd name="T13" fmla="*/ 0 h 145"/>
                  <a:gd name="T14" fmla="*/ 97 w 97"/>
                  <a:gd name="T15" fmla="*/ 145 h 145"/>
                </a:gdLst>
                <a:ahLst/>
                <a:cxnLst>
                  <a:cxn ang="T8">
                    <a:pos x="T0" y="T1"/>
                  </a:cxn>
                  <a:cxn ang="T9">
                    <a:pos x="T2" y="T3"/>
                  </a:cxn>
                  <a:cxn ang="T10">
                    <a:pos x="T4" y="T5"/>
                  </a:cxn>
                  <a:cxn ang="T11">
                    <a:pos x="T6" y="T7"/>
                  </a:cxn>
                </a:cxnLst>
                <a:rect l="T12" t="T13" r="T14" b="T15"/>
                <a:pathLst>
                  <a:path w="97" h="145">
                    <a:moveTo>
                      <a:pt x="48" y="0"/>
                    </a:moveTo>
                    <a:lnTo>
                      <a:pt x="0" y="144"/>
                    </a:lnTo>
                    <a:lnTo>
                      <a:pt x="96" y="144"/>
                    </a:lnTo>
                    <a:lnTo>
                      <a:pt x="48" y="0"/>
                    </a:lnTo>
                  </a:path>
                </a:pathLst>
              </a:custGeom>
              <a:solidFill>
                <a:schemeClr val="tx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30" name="Oval 28">
                <a:extLst>
                  <a:ext uri="{FF2B5EF4-FFF2-40B4-BE49-F238E27FC236}">
                    <a16:creationId xmlns:a16="http://schemas.microsoft.com/office/drawing/2014/main" id="{B0377CFB-04C2-98D7-61AD-7280EDFBA5D7}"/>
                  </a:ext>
                </a:extLst>
              </p:cNvPr>
              <p:cNvSpPr>
                <a:spLocks noChangeArrowheads="1"/>
              </p:cNvSpPr>
              <p:nvPr/>
            </p:nvSpPr>
            <p:spPr bwMode="auto">
              <a:xfrm>
                <a:off x="1632" y="2112"/>
                <a:ext cx="96" cy="9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latinLnBrk="1">
                  <a:spcBef>
                    <a:spcPct val="20000"/>
                  </a:spcBef>
                  <a:buClr>
                    <a:srgbClr val="FF0066"/>
                  </a:buClr>
                  <a:buFont typeface="굴림체" panose="020B0609000101010101" pitchFamily="49" charset="-127"/>
                  <a:buChar char="▣"/>
                  <a:defRPr kumimoji="1" sz="2400" b="1">
                    <a:solidFill>
                      <a:schemeClr val="tx1"/>
                    </a:solidFill>
                    <a:latin typeface="Arial" panose="020B0604020202020204" pitchFamily="34" charset="0"/>
                    <a:ea typeface="굴림" panose="020B0600000101010101" pitchFamily="34" charset="-127"/>
                  </a:defRPr>
                </a:lvl1pPr>
                <a:lvl2pPr marL="742950" indent="-285750" latinLnBrk="1">
                  <a:spcBef>
                    <a:spcPct val="20000"/>
                  </a:spcBef>
                  <a:buClr>
                    <a:srgbClr val="6600CC"/>
                  </a:buClr>
                  <a:buFont typeface="굴림체" panose="020B0609000101010101" pitchFamily="49" charset="-127"/>
                  <a:buChar char="◈"/>
                  <a:defRPr kumimoji="1" sz="2000">
                    <a:solidFill>
                      <a:schemeClr val="tx1"/>
                    </a:solidFill>
                    <a:latin typeface="Arial" panose="020B0604020202020204" pitchFamily="34" charset="0"/>
                    <a:ea typeface="굴림" panose="020B0600000101010101" pitchFamily="34" charset="-127"/>
                  </a:defRPr>
                </a:lvl2pPr>
                <a:lvl3pPr marL="1143000" indent="-228600" latinLnBrk="1">
                  <a:spcBef>
                    <a:spcPct val="20000"/>
                  </a:spcBef>
                  <a:buChar char="•"/>
                  <a:defRPr kumimoji="1">
                    <a:solidFill>
                      <a:schemeClr val="tx1"/>
                    </a:solidFill>
                    <a:latin typeface="Arial" panose="020B0604020202020204" pitchFamily="34" charset="0"/>
                    <a:ea typeface="굴림" panose="020B0600000101010101" pitchFamily="34" charset="-127"/>
                  </a:defRPr>
                </a:lvl3pPr>
                <a:lvl4pPr marL="1600200" indent="-228600" latinLnBrk="1">
                  <a:spcBef>
                    <a:spcPct val="20000"/>
                  </a:spcBef>
                  <a:buFont typeface="Wingdings" panose="05000000000000000000" pitchFamily="2" charset="2"/>
                  <a:buChar char="ü"/>
                  <a:defRPr kumimoji="1" sz="1600">
                    <a:solidFill>
                      <a:schemeClr val="tx1"/>
                    </a:solidFill>
                    <a:latin typeface="Arial" panose="020B0604020202020204" pitchFamily="34" charset="0"/>
                    <a:ea typeface="굴림" panose="020B0600000101010101" pitchFamily="34" charset="-127"/>
                  </a:defRPr>
                </a:lvl4pPr>
                <a:lvl5pPr marL="2057400" indent="-228600" latinLnBrk="1">
                  <a:spcBef>
                    <a:spcPct val="20000"/>
                  </a:spcBef>
                  <a:buChar char="»"/>
                  <a:defRPr kumimoji="1" sz="1400">
                    <a:solidFill>
                      <a:schemeClr val="tx1"/>
                    </a:solidFill>
                    <a:latin typeface="Times New Roman" panose="02020603050405020304" pitchFamily="18" charset="0"/>
                    <a:ea typeface="굴림" panose="020B0600000101010101" pitchFamily="34" charset="-127"/>
                  </a:defRPr>
                </a:lvl5pPr>
                <a:lvl6pPr marL="2514600" indent="-228600" eaLnBrk="0" fontAlgn="base" latinLnBrk="1"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34" charset="-127"/>
                  </a:defRPr>
                </a:lvl6pPr>
                <a:lvl7pPr marL="2971800" indent="-228600" eaLnBrk="0" fontAlgn="base" latinLnBrk="1"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34" charset="-127"/>
                  </a:defRPr>
                </a:lvl7pPr>
                <a:lvl8pPr marL="3429000" indent="-228600" eaLnBrk="0" fontAlgn="base" latinLnBrk="1"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34" charset="-127"/>
                  </a:defRPr>
                </a:lvl8pPr>
                <a:lvl9pPr marL="3886200" indent="-228600" eaLnBrk="0" fontAlgn="base" latinLnBrk="1"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34" charset="-127"/>
                  </a:defRPr>
                </a:lvl9pPr>
              </a:lstStyle>
              <a:p>
                <a:pPr algn="ctr" eaLnBrk="1" hangingPunct="1">
                  <a:spcBef>
                    <a:spcPct val="0"/>
                  </a:spcBef>
                  <a:buClrTx/>
                  <a:buFontTx/>
                  <a:buNone/>
                </a:pPr>
                <a:endParaRPr lang="en-PH" altLang="en-US" sz="1400">
                  <a:latin typeface="굴림" panose="020B0600000101010101" pitchFamily="34" charset="-127"/>
                </a:endParaRPr>
              </a:p>
            </p:txBody>
          </p:sp>
        </p:grpSp>
        <p:sp>
          <p:nvSpPr>
            <p:cNvPr id="27" name="Freeform 29">
              <a:extLst>
                <a:ext uri="{FF2B5EF4-FFF2-40B4-BE49-F238E27FC236}">
                  <a16:creationId xmlns:a16="http://schemas.microsoft.com/office/drawing/2014/main" id="{4BAA5CFD-07B5-C2C0-D5CF-EE54C7EF5919}"/>
                </a:ext>
              </a:extLst>
            </p:cNvPr>
            <p:cNvSpPr>
              <a:spLocks/>
            </p:cNvSpPr>
            <p:nvPr/>
          </p:nvSpPr>
          <p:spPr bwMode="auto">
            <a:xfrm>
              <a:off x="1968" y="1872"/>
              <a:ext cx="145" cy="481"/>
            </a:xfrm>
            <a:custGeom>
              <a:avLst/>
              <a:gdLst>
                <a:gd name="T0" fmla="*/ 0 w 145"/>
                <a:gd name="T1" fmla="*/ 144 h 481"/>
                <a:gd name="T2" fmla="*/ 144 w 145"/>
                <a:gd name="T3" fmla="*/ 0 h 481"/>
                <a:gd name="T4" fmla="*/ 144 w 145"/>
                <a:gd name="T5" fmla="*/ 336 h 481"/>
                <a:gd name="T6" fmla="*/ 0 w 145"/>
                <a:gd name="T7" fmla="*/ 480 h 481"/>
                <a:gd name="T8" fmla="*/ 0 w 145"/>
                <a:gd name="T9" fmla="*/ 144 h 481"/>
                <a:gd name="T10" fmla="*/ 0 60000 65536"/>
                <a:gd name="T11" fmla="*/ 0 60000 65536"/>
                <a:gd name="T12" fmla="*/ 0 60000 65536"/>
                <a:gd name="T13" fmla="*/ 0 60000 65536"/>
                <a:gd name="T14" fmla="*/ 0 60000 65536"/>
                <a:gd name="T15" fmla="*/ 0 w 145"/>
                <a:gd name="T16" fmla="*/ 0 h 481"/>
                <a:gd name="T17" fmla="*/ 145 w 145"/>
                <a:gd name="T18" fmla="*/ 481 h 481"/>
              </a:gdLst>
              <a:ahLst/>
              <a:cxnLst>
                <a:cxn ang="T10">
                  <a:pos x="T0" y="T1"/>
                </a:cxn>
                <a:cxn ang="T11">
                  <a:pos x="T2" y="T3"/>
                </a:cxn>
                <a:cxn ang="T12">
                  <a:pos x="T4" y="T5"/>
                </a:cxn>
                <a:cxn ang="T13">
                  <a:pos x="T6" y="T7"/>
                </a:cxn>
                <a:cxn ang="T14">
                  <a:pos x="T8" y="T9"/>
                </a:cxn>
              </a:cxnLst>
              <a:rect l="T15" t="T16" r="T17" b="T18"/>
              <a:pathLst>
                <a:path w="145" h="481">
                  <a:moveTo>
                    <a:pt x="0" y="144"/>
                  </a:moveTo>
                  <a:lnTo>
                    <a:pt x="144" y="0"/>
                  </a:lnTo>
                  <a:lnTo>
                    <a:pt x="144" y="336"/>
                  </a:lnTo>
                  <a:lnTo>
                    <a:pt x="0" y="480"/>
                  </a:lnTo>
                  <a:lnTo>
                    <a:pt x="0" y="144"/>
                  </a:lnTo>
                </a:path>
              </a:pathLst>
            </a:custGeom>
            <a:solidFill>
              <a:schemeClr val="accent1"/>
            </a:solidFill>
            <a:ln w="12700" cap="rnd" cmpd="sng">
              <a:solidFill>
                <a:schemeClr val="tx1"/>
              </a:solidFill>
              <a:prstDash val="solid"/>
              <a:round/>
              <a:headEnd/>
              <a:tailEnd/>
            </a:ln>
          </p:spPr>
          <p:txBody>
            <a:bodyPr/>
            <a:lstStyle/>
            <a:p>
              <a:endParaRPr lang="en-US"/>
            </a:p>
          </p:txBody>
        </p:sp>
        <p:sp>
          <p:nvSpPr>
            <p:cNvPr id="28" name="Freeform 30">
              <a:extLst>
                <a:ext uri="{FF2B5EF4-FFF2-40B4-BE49-F238E27FC236}">
                  <a16:creationId xmlns:a16="http://schemas.microsoft.com/office/drawing/2014/main" id="{FD2010B3-177F-9B5B-25A5-FB3A18BA91E6}"/>
                </a:ext>
              </a:extLst>
            </p:cNvPr>
            <p:cNvSpPr>
              <a:spLocks/>
            </p:cNvSpPr>
            <p:nvPr/>
          </p:nvSpPr>
          <p:spPr bwMode="auto">
            <a:xfrm>
              <a:off x="1392" y="1872"/>
              <a:ext cx="721" cy="145"/>
            </a:xfrm>
            <a:custGeom>
              <a:avLst/>
              <a:gdLst>
                <a:gd name="T0" fmla="*/ 720 w 721"/>
                <a:gd name="T1" fmla="*/ 0 h 145"/>
                <a:gd name="T2" fmla="*/ 144 w 721"/>
                <a:gd name="T3" fmla="*/ 0 h 145"/>
                <a:gd name="T4" fmla="*/ 0 w 721"/>
                <a:gd name="T5" fmla="*/ 144 h 145"/>
                <a:gd name="T6" fmla="*/ 576 w 721"/>
                <a:gd name="T7" fmla="*/ 144 h 145"/>
                <a:gd name="T8" fmla="*/ 720 w 721"/>
                <a:gd name="T9" fmla="*/ 0 h 145"/>
                <a:gd name="T10" fmla="*/ 0 60000 65536"/>
                <a:gd name="T11" fmla="*/ 0 60000 65536"/>
                <a:gd name="T12" fmla="*/ 0 60000 65536"/>
                <a:gd name="T13" fmla="*/ 0 60000 65536"/>
                <a:gd name="T14" fmla="*/ 0 60000 65536"/>
                <a:gd name="T15" fmla="*/ 0 w 721"/>
                <a:gd name="T16" fmla="*/ 0 h 145"/>
                <a:gd name="T17" fmla="*/ 721 w 721"/>
                <a:gd name="T18" fmla="*/ 145 h 145"/>
              </a:gdLst>
              <a:ahLst/>
              <a:cxnLst>
                <a:cxn ang="T10">
                  <a:pos x="T0" y="T1"/>
                </a:cxn>
                <a:cxn ang="T11">
                  <a:pos x="T2" y="T3"/>
                </a:cxn>
                <a:cxn ang="T12">
                  <a:pos x="T4" y="T5"/>
                </a:cxn>
                <a:cxn ang="T13">
                  <a:pos x="T6" y="T7"/>
                </a:cxn>
                <a:cxn ang="T14">
                  <a:pos x="T8" y="T9"/>
                </a:cxn>
              </a:cxnLst>
              <a:rect l="T15" t="T16" r="T17" b="T18"/>
              <a:pathLst>
                <a:path w="721" h="145">
                  <a:moveTo>
                    <a:pt x="720" y="0"/>
                  </a:moveTo>
                  <a:lnTo>
                    <a:pt x="144" y="0"/>
                  </a:lnTo>
                  <a:lnTo>
                    <a:pt x="0" y="144"/>
                  </a:lnTo>
                  <a:lnTo>
                    <a:pt x="576" y="144"/>
                  </a:lnTo>
                  <a:lnTo>
                    <a:pt x="720" y="0"/>
                  </a:lnTo>
                </a:path>
              </a:pathLst>
            </a:custGeom>
            <a:solidFill>
              <a:schemeClr val="accent1"/>
            </a:solidFill>
            <a:ln w="12700" cap="rnd" cmpd="sng">
              <a:solidFill>
                <a:schemeClr val="tx1"/>
              </a:solidFill>
              <a:prstDash val="solid"/>
              <a:round/>
              <a:headEnd/>
              <a:tailEnd/>
            </a:ln>
          </p:spPr>
          <p:txBody>
            <a:bodyPr/>
            <a:lstStyle/>
            <a:p>
              <a:endParaRPr lang="en-US"/>
            </a:p>
          </p:txBody>
        </p:sp>
      </p:grpSp>
      <p:sp>
        <p:nvSpPr>
          <p:cNvPr id="31" name="Line 31">
            <a:extLst>
              <a:ext uri="{FF2B5EF4-FFF2-40B4-BE49-F238E27FC236}">
                <a16:creationId xmlns:a16="http://schemas.microsoft.com/office/drawing/2014/main" id="{ED7CC84A-87CD-8DE2-AD90-BFD4241556E5}"/>
              </a:ext>
            </a:extLst>
          </p:cNvPr>
          <p:cNvSpPr>
            <a:spLocks noChangeShapeType="1"/>
          </p:cNvSpPr>
          <p:nvPr/>
        </p:nvSpPr>
        <p:spPr bwMode="auto">
          <a:xfrm>
            <a:off x="4293704" y="3515139"/>
            <a:ext cx="0" cy="457200"/>
          </a:xfrm>
          <a:prstGeom prst="line">
            <a:avLst/>
          </a:prstGeom>
          <a:noFill/>
          <a:ln w="508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grpSp>
        <p:nvGrpSpPr>
          <p:cNvPr id="32" name="Group 32">
            <a:extLst>
              <a:ext uri="{FF2B5EF4-FFF2-40B4-BE49-F238E27FC236}">
                <a16:creationId xmlns:a16="http://schemas.microsoft.com/office/drawing/2014/main" id="{BBCA07E1-0627-8652-7A27-028B8B38567B}"/>
              </a:ext>
            </a:extLst>
          </p:cNvPr>
          <p:cNvGrpSpPr>
            <a:grpSpLocks/>
          </p:cNvGrpSpPr>
          <p:nvPr/>
        </p:nvGrpSpPr>
        <p:grpSpPr bwMode="auto">
          <a:xfrm>
            <a:off x="5531954" y="2829339"/>
            <a:ext cx="1157288" cy="382588"/>
            <a:chOff x="2448" y="1920"/>
            <a:chExt cx="673" cy="241"/>
          </a:xfrm>
        </p:grpSpPr>
        <p:sp>
          <p:nvSpPr>
            <p:cNvPr id="33" name="Freeform 33">
              <a:extLst>
                <a:ext uri="{FF2B5EF4-FFF2-40B4-BE49-F238E27FC236}">
                  <a16:creationId xmlns:a16="http://schemas.microsoft.com/office/drawing/2014/main" id="{9A395201-F6B8-37E1-4AF1-E769FD8AE891}"/>
                </a:ext>
              </a:extLst>
            </p:cNvPr>
            <p:cNvSpPr>
              <a:spLocks/>
            </p:cNvSpPr>
            <p:nvPr/>
          </p:nvSpPr>
          <p:spPr bwMode="auto">
            <a:xfrm>
              <a:off x="2448" y="1920"/>
              <a:ext cx="673" cy="241"/>
            </a:xfrm>
            <a:custGeom>
              <a:avLst/>
              <a:gdLst>
                <a:gd name="T0" fmla="*/ 0 w 673"/>
                <a:gd name="T1" fmla="*/ 96 h 241"/>
                <a:gd name="T2" fmla="*/ 0 w 673"/>
                <a:gd name="T3" fmla="*/ 240 h 241"/>
                <a:gd name="T4" fmla="*/ 48 w 673"/>
                <a:gd name="T5" fmla="*/ 240 h 241"/>
                <a:gd name="T6" fmla="*/ 48 w 673"/>
                <a:gd name="T7" fmla="*/ 192 h 241"/>
                <a:gd name="T8" fmla="*/ 96 w 673"/>
                <a:gd name="T9" fmla="*/ 192 h 241"/>
                <a:gd name="T10" fmla="*/ 96 w 673"/>
                <a:gd name="T11" fmla="*/ 240 h 241"/>
                <a:gd name="T12" fmla="*/ 144 w 673"/>
                <a:gd name="T13" fmla="*/ 240 h 241"/>
                <a:gd name="T14" fmla="*/ 144 w 673"/>
                <a:gd name="T15" fmla="*/ 144 h 241"/>
                <a:gd name="T16" fmla="*/ 480 w 673"/>
                <a:gd name="T17" fmla="*/ 144 h 241"/>
                <a:gd name="T18" fmla="*/ 528 w 673"/>
                <a:gd name="T19" fmla="*/ 240 h 241"/>
                <a:gd name="T20" fmla="*/ 672 w 673"/>
                <a:gd name="T21" fmla="*/ 240 h 241"/>
                <a:gd name="T22" fmla="*/ 672 w 673"/>
                <a:gd name="T23" fmla="*/ 0 h 241"/>
                <a:gd name="T24" fmla="*/ 528 w 673"/>
                <a:gd name="T25" fmla="*/ 0 h 241"/>
                <a:gd name="T26" fmla="*/ 480 w 673"/>
                <a:gd name="T27" fmla="*/ 96 h 241"/>
                <a:gd name="T28" fmla="*/ 0 w 673"/>
                <a:gd name="T29" fmla="*/ 96 h 24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73"/>
                <a:gd name="T46" fmla="*/ 0 h 241"/>
                <a:gd name="T47" fmla="*/ 673 w 673"/>
                <a:gd name="T48" fmla="*/ 241 h 24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73" h="241">
                  <a:moveTo>
                    <a:pt x="0" y="96"/>
                  </a:moveTo>
                  <a:lnTo>
                    <a:pt x="0" y="240"/>
                  </a:lnTo>
                  <a:lnTo>
                    <a:pt x="48" y="240"/>
                  </a:lnTo>
                  <a:lnTo>
                    <a:pt x="48" y="192"/>
                  </a:lnTo>
                  <a:lnTo>
                    <a:pt x="96" y="192"/>
                  </a:lnTo>
                  <a:lnTo>
                    <a:pt x="96" y="240"/>
                  </a:lnTo>
                  <a:lnTo>
                    <a:pt x="144" y="240"/>
                  </a:lnTo>
                  <a:lnTo>
                    <a:pt x="144" y="144"/>
                  </a:lnTo>
                  <a:lnTo>
                    <a:pt x="480" y="144"/>
                  </a:lnTo>
                  <a:lnTo>
                    <a:pt x="528" y="240"/>
                  </a:lnTo>
                  <a:lnTo>
                    <a:pt x="672" y="240"/>
                  </a:lnTo>
                  <a:lnTo>
                    <a:pt x="672" y="0"/>
                  </a:lnTo>
                  <a:lnTo>
                    <a:pt x="528" y="0"/>
                  </a:lnTo>
                  <a:lnTo>
                    <a:pt x="480" y="96"/>
                  </a:lnTo>
                  <a:lnTo>
                    <a:pt x="0" y="96"/>
                  </a:lnTo>
                </a:path>
              </a:pathLst>
            </a:custGeom>
            <a:solidFill>
              <a:schemeClr val="accent1"/>
            </a:solidFill>
            <a:ln w="12700" cap="rnd" cmpd="sng">
              <a:solidFill>
                <a:schemeClr val="tx1"/>
              </a:solidFill>
              <a:prstDash val="solid"/>
              <a:round/>
              <a:headEnd/>
              <a:tailEnd/>
            </a:ln>
          </p:spPr>
          <p:txBody>
            <a:bodyPr/>
            <a:lstStyle/>
            <a:p>
              <a:endParaRPr lang="en-US"/>
            </a:p>
          </p:txBody>
        </p:sp>
        <p:sp useBgFill="1">
          <p:nvSpPr>
            <p:cNvPr id="34" name="Freeform 34">
              <a:extLst>
                <a:ext uri="{FF2B5EF4-FFF2-40B4-BE49-F238E27FC236}">
                  <a16:creationId xmlns:a16="http://schemas.microsoft.com/office/drawing/2014/main" id="{8F14817D-7EEB-6C18-E42D-B13206140BA5}"/>
                </a:ext>
              </a:extLst>
            </p:cNvPr>
            <p:cNvSpPr>
              <a:spLocks/>
            </p:cNvSpPr>
            <p:nvPr/>
          </p:nvSpPr>
          <p:spPr bwMode="auto">
            <a:xfrm>
              <a:off x="2976" y="1968"/>
              <a:ext cx="97" cy="145"/>
            </a:xfrm>
            <a:custGeom>
              <a:avLst/>
              <a:gdLst>
                <a:gd name="T0" fmla="*/ 0 w 97"/>
                <a:gd name="T1" fmla="*/ 48 h 145"/>
                <a:gd name="T2" fmla="*/ 48 w 97"/>
                <a:gd name="T3" fmla="*/ 0 h 145"/>
                <a:gd name="T4" fmla="*/ 96 w 97"/>
                <a:gd name="T5" fmla="*/ 0 h 145"/>
                <a:gd name="T6" fmla="*/ 96 w 97"/>
                <a:gd name="T7" fmla="*/ 144 h 145"/>
                <a:gd name="T8" fmla="*/ 48 w 97"/>
                <a:gd name="T9" fmla="*/ 144 h 145"/>
                <a:gd name="T10" fmla="*/ 0 w 97"/>
                <a:gd name="T11" fmla="*/ 96 h 145"/>
                <a:gd name="T12" fmla="*/ 0 w 97"/>
                <a:gd name="T13" fmla="*/ 48 h 145"/>
                <a:gd name="T14" fmla="*/ 0 60000 65536"/>
                <a:gd name="T15" fmla="*/ 0 60000 65536"/>
                <a:gd name="T16" fmla="*/ 0 60000 65536"/>
                <a:gd name="T17" fmla="*/ 0 60000 65536"/>
                <a:gd name="T18" fmla="*/ 0 60000 65536"/>
                <a:gd name="T19" fmla="*/ 0 60000 65536"/>
                <a:gd name="T20" fmla="*/ 0 60000 65536"/>
                <a:gd name="T21" fmla="*/ 0 w 97"/>
                <a:gd name="T22" fmla="*/ 0 h 145"/>
                <a:gd name="T23" fmla="*/ 97 w 97"/>
                <a:gd name="T24" fmla="*/ 145 h 1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7" h="145">
                  <a:moveTo>
                    <a:pt x="0" y="48"/>
                  </a:moveTo>
                  <a:lnTo>
                    <a:pt x="48" y="0"/>
                  </a:lnTo>
                  <a:lnTo>
                    <a:pt x="96" y="0"/>
                  </a:lnTo>
                  <a:lnTo>
                    <a:pt x="96" y="144"/>
                  </a:lnTo>
                  <a:lnTo>
                    <a:pt x="48" y="144"/>
                  </a:lnTo>
                  <a:lnTo>
                    <a:pt x="0" y="96"/>
                  </a:lnTo>
                  <a:lnTo>
                    <a:pt x="0" y="48"/>
                  </a:lnTo>
                </a:path>
              </a:pathLst>
            </a:custGeom>
            <a:ln w="12700" cap="rnd" cmpd="sng">
              <a:solidFill>
                <a:schemeClr val="tx1"/>
              </a:solidFill>
              <a:prstDash val="solid"/>
              <a:round/>
              <a:headEnd/>
              <a:tailEnd/>
            </a:ln>
          </p:spPr>
          <p:txBody>
            <a:bodyPr/>
            <a:lstStyle/>
            <a:p>
              <a:endParaRPr lang="en-US"/>
            </a:p>
          </p:txBody>
        </p:sp>
      </p:grpSp>
      <p:grpSp>
        <p:nvGrpSpPr>
          <p:cNvPr id="35" name="Group 35">
            <a:extLst>
              <a:ext uri="{FF2B5EF4-FFF2-40B4-BE49-F238E27FC236}">
                <a16:creationId xmlns:a16="http://schemas.microsoft.com/office/drawing/2014/main" id="{6C93FF94-A950-20DD-55CA-2E78E93A9D61}"/>
              </a:ext>
            </a:extLst>
          </p:cNvPr>
          <p:cNvGrpSpPr>
            <a:grpSpLocks/>
          </p:cNvGrpSpPr>
          <p:nvPr/>
        </p:nvGrpSpPr>
        <p:grpSpPr bwMode="auto">
          <a:xfrm>
            <a:off x="7430604" y="2753139"/>
            <a:ext cx="1239838" cy="763588"/>
            <a:chOff x="3552" y="1872"/>
            <a:chExt cx="721" cy="481"/>
          </a:xfrm>
        </p:grpSpPr>
        <p:sp>
          <p:nvSpPr>
            <p:cNvPr id="36" name="Rectangle 36">
              <a:extLst>
                <a:ext uri="{FF2B5EF4-FFF2-40B4-BE49-F238E27FC236}">
                  <a16:creationId xmlns:a16="http://schemas.microsoft.com/office/drawing/2014/main" id="{B7FE9B07-11A1-54EC-A876-7C48C67AA824}"/>
                </a:ext>
              </a:extLst>
            </p:cNvPr>
            <p:cNvSpPr>
              <a:spLocks noChangeArrowheads="1"/>
            </p:cNvSpPr>
            <p:nvPr/>
          </p:nvSpPr>
          <p:spPr bwMode="auto">
            <a:xfrm>
              <a:off x="3556" y="2020"/>
              <a:ext cx="568" cy="328"/>
            </a:xfrm>
            <a:prstGeom prst="rect">
              <a:avLst/>
            </a:prstGeom>
            <a:solidFill>
              <a:schemeClr val="accent1"/>
            </a:solidFill>
            <a:ln w="12700">
              <a:solidFill>
                <a:schemeClr val="tx1"/>
              </a:solidFill>
              <a:miter lim="800000"/>
              <a:headEnd/>
              <a:tailEnd/>
            </a:ln>
          </p:spPr>
          <p:txBody>
            <a:bodyPr wrap="none" anchor="ctr"/>
            <a:lstStyle>
              <a:lvl1pPr latinLnBrk="1">
                <a:spcBef>
                  <a:spcPct val="20000"/>
                </a:spcBef>
                <a:buClr>
                  <a:srgbClr val="FF0066"/>
                </a:buClr>
                <a:buFont typeface="굴림체" panose="020B0609000101010101" pitchFamily="49" charset="-127"/>
                <a:buChar char="▣"/>
                <a:defRPr kumimoji="1" sz="2400" b="1">
                  <a:solidFill>
                    <a:schemeClr val="tx1"/>
                  </a:solidFill>
                  <a:latin typeface="Arial" panose="020B0604020202020204" pitchFamily="34" charset="0"/>
                  <a:ea typeface="굴림" panose="020B0600000101010101" pitchFamily="34" charset="-127"/>
                </a:defRPr>
              </a:lvl1pPr>
              <a:lvl2pPr marL="742950" indent="-285750" latinLnBrk="1">
                <a:spcBef>
                  <a:spcPct val="20000"/>
                </a:spcBef>
                <a:buClr>
                  <a:srgbClr val="6600CC"/>
                </a:buClr>
                <a:buFont typeface="굴림체" panose="020B0609000101010101" pitchFamily="49" charset="-127"/>
                <a:buChar char="◈"/>
                <a:defRPr kumimoji="1" sz="2000">
                  <a:solidFill>
                    <a:schemeClr val="tx1"/>
                  </a:solidFill>
                  <a:latin typeface="Arial" panose="020B0604020202020204" pitchFamily="34" charset="0"/>
                  <a:ea typeface="굴림" panose="020B0600000101010101" pitchFamily="34" charset="-127"/>
                </a:defRPr>
              </a:lvl2pPr>
              <a:lvl3pPr marL="1143000" indent="-228600" latinLnBrk="1">
                <a:spcBef>
                  <a:spcPct val="20000"/>
                </a:spcBef>
                <a:buChar char="•"/>
                <a:defRPr kumimoji="1">
                  <a:solidFill>
                    <a:schemeClr val="tx1"/>
                  </a:solidFill>
                  <a:latin typeface="Arial" panose="020B0604020202020204" pitchFamily="34" charset="0"/>
                  <a:ea typeface="굴림" panose="020B0600000101010101" pitchFamily="34" charset="-127"/>
                </a:defRPr>
              </a:lvl3pPr>
              <a:lvl4pPr marL="1600200" indent="-228600" latinLnBrk="1">
                <a:spcBef>
                  <a:spcPct val="20000"/>
                </a:spcBef>
                <a:buFont typeface="Wingdings" panose="05000000000000000000" pitchFamily="2" charset="2"/>
                <a:buChar char="ü"/>
                <a:defRPr kumimoji="1" sz="1600">
                  <a:solidFill>
                    <a:schemeClr val="tx1"/>
                  </a:solidFill>
                  <a:latin typeface="Arial" panose="020B0604020202020204" pitchFamily="34" charset="0"/>
                  <a:ea typeface="굴림" panose="020B0600000101010101" pitchFamily="34" charset="-127"/>
                </a:defRPr>
              </a:lvl4pPr>
              <a:lvl5pPr marL="2057400" indent="-228600" latinLnBrk="1">
                <a:spcBef>
                  <a:spcPct val="20000"/>
                </a:spcBef>
                <a:buChar char="»"/>
                <a:defRPr kumimoji="1" sz="1400">
                  <a:solidFill>
                    <a:schemeClr val="tx1"/>
                  </a:solidFill>
                  <a:latin typeface="Times New Roman" panose="02020603050405020304" pitchFamily="18" charset="0"/>
                  <a:ea typeface="굴림" panose="020B0600000101010101" pitchFamily="34" charset="-127"/>
                </a:defRPr>
              </a:lvl5pPr>
              <a:lvl6pPr marL="2514600" indent="-228600" eaLnBrk="0" fontAlgn="base" latinLnBrk="1"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34" charset="-127"/>
                </a:defRPr>
              </a:lvl6pPr>
              <a:lvl7pPr marL="2971800" indent="-228600" eaLnBrk="0" fontAlgn="base" latinLnBrk="1"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34" charset="-127"/>
                </a:defRPr>
              </a:lvl7pPr>
              <a:lvl8pPr marL="3429000" indent="-228600" eaLnBrk="0" fontAlgn="base" latinLnBrk="1"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34" charset="-127"/>
                </a:defRPr>
              </a:lvl8pPr>
              <a:lvl9pPr marL="3886200" indent="-228600" eaLnBrk="0" fontAlgn="base" latinLnBrk="1"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34" charset="-127"/>
                </a:defRPr>
              </a:lvl9pPr>
            </a:lstStyle>
            <a:p>
              <a:pPr algn="ctr" eaLnBrk="1" hangingPunct="1">
                <a:spcBef>
                  <a:spcPct val="0"/>
                </a:spcBef>
                <a:buClrTx/>
                <a:buFontTx/>
                <a:buNone/>
              </a:pPr>
              <a:endParaRPr lang="en-PH" altLang="en-US" sz="1400">
                <a:latin typeface="굴림" panose="020B0600000101010101" pitchFamily="34" charset="-127"/>
              </a:endParaRPr>
            </a:p>
          </p:txBody>
        </p:sp>
        <p:grpSp>
          <p:nvGrpSpPr>
            <p:cNvPr id="37" name="Group 37">
              <a:extLst>
                <a:ext uri="{FF2B5EF4-FFF2-40B4-BE49-F238E27FC236}">
                  <a16:creationId xmlns:a16="http://schemas.microsoft.com/office/drawing/2014/main" id="{81FF1CA9-46B9-1A18-0CF4-AF676D7865F6}"/>
                </a:ext>
              </a:extLst>
            </p:cNvPr>
            <p:cNvGrpSpPr>
              <a:grpSpLocks/>
            </p:cNvGrpSpPr>
            <p:nvPr/>
          </p:nvGrpSpPr>
          <p:grpSpPr bwMode="auto">
            <a:xfrm>
              <a:off x="3792" y="2112"/>
              <a:ext cx="97" cy="193"/>
              <a:chOff x="3792" y="2112"/>
              <a:chExt cx="97" cy="193"/>
            </a:xfrm>
          </p:grpSpPr>
          <p:sp>
            <p:nvSpPr>
              <p:cNvPr id="40" name="Freeform 38">
                <a:extLst>
                  <a:ext uri="{FF2B5EF4-FFF2-40B4-BE49-F238E27FC236}">
                    <a16:creationId xmlns:a16="http://schemas.microsoft.com/office/drawing/2014/main" id="{91E9C0EA-A334-001B-E80D-5CFC8B043C02}"/>
                  </a:ext>
                </a:extLst>
              </p:cNvPr>
              <p:cNvSpPr>
                <a:spLocks/>
              </p:cNvSpPr>
              <p:nvPr/>
            </p:nvSpPr>
            <p:spPr bwMode="auto">
              <a:xfrm>
                <a:off x="3792" y="2160"/>
                <a:ext cx="97" cy="145"/>
              </a:xfrm>
              <a:custGeom>
                <a:avLst/>
                <a:gdLst>
                  <a:gd name="T0" fmla="*/ 48 w 97"/>
                  <a:gd name="T1" fmla="*/ 0 h 145"/>
                  <a:gd name="T2" fmla="*/ 0 w 97"/>
                  <a:gd name="T3" fmla="*/ 144 h 145"/>
                  <a:gd name="T4" fmla="*/ 96 w 97"/>
                  <a:gd name="T5" fmla="*/ 144 h 145"/>
                  <a:gd name="T6" fmla="*/ 48 w 97"/>
                  <a:gd name="T7" fmla="*/ 0 h 145"/>
                  <a:gd name="T8" fmla="*/ 0 60000 65536"/>
                  <a:gd name="T9" fmla="*/ 0 60000 65536"/>
                  <a:gd name="T10" fmla="*/ 0 60000 65536"/>
                  <a:gd name="T11" fmla="*/ 0 60000 65536"/>
                  <a:gd name="T12" fmla="*/ 0 w 97"/>
                  <a:gd name="T13" fmla="*/ 0 h 145"/>
                  <a:gd name="T14" fmla="*/ 97 w 97"/>
                  <a:gd name="T15" fmla="*/ 145 h 145"/>
                </a:gdLst>
                <a:ahLst/>
                <a:cxnLst>
                  <a:cxn ang="T8">
                    <a:pos x="T0" y="T1"/>
                  </a:cxn>
                  <a:cxn ang="T9">
                    <a:pos x="T2" y="T3"/>
                  </a:cxn>
                  <a:cxn ang="T10">
                    <a:pos x="T4" y="T5"/>
                  </a:cxn>
                  <a:cxn ang="T11">
                    <a:pos x="T6" y="T7"/>
                  </a:cxn>
                </a:cxnLst>
                <a:rect l="T12" t="T13" r="T14" b="T15"/>
                <a:pathLst>
                  <a:path w="97" h="145">
                    <a:moveTo>
                      <a:pt x="48" y="0"/>
                    </a:moveTo>
                    <a:lnTo>
                      <a:pt x="0" y="144"/>
                    </a:lnTo>
                    <a:lnTo>
                      <a:pt x="96" y="144"/>
                    </a:lnTo>
                    <a:lnTo>
                      <a:pt x="48" y="0"/>
                    </a:lnTo>
                  </a:path>
                </a:pathLst>
              </a:custGeom>
              <a:solidFill>
                <a:schemeClr val="tx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41" name="Oval 39">
                <a:extLst>
                  <a:ext uri="{FF2B5EF4-FFF2-40B4-BE49-F238E27FC236}">
                    <a16:creationId xmlns:a16="http://schemas.microsoft.com/office/drawing/2014/main" id="{38200147-176C-ED70-C34F-63FA31C412F8}"/>
                  </a:ext>
                </a:extLst>
              </p:cNvPr>
              <p:cNvSpPr>
                <a:spLocks noChangeArrowheads="1"/>
              </p:cNvSpPr>
              <p:nvPr/>
            </p:nvSpPr>
            <p:spPr bwMode="auto">
              <a:xfrm>
                <a:off x="3792" y="2112"/>
                <a:ext cx="96" cy="9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latinLnBrk="1">
                  <a:spcBef>
                    <a:spcPct val="20000"/>
                  </a:spcBef>
                  <a:buClr>
                    <a:srgbClr val="FF0066"/>
                  </a:buClr>
                  <a:buFont typeface="굴림체" panose="020B0609000101010101" pitchFamily="49" charset="-127"/>
                  <a:buChar char="▣"/>
                  <a:defRPr kumimoji="1" sz="2400" b="1">
                    <a:solidFill>
                      <a:schemeClr val="tx1"/>
                    </a:solidFill>
                    <a:latin typeface="Arial" panose="020B0604020202020204" pitchFamily="34" charset="0"/>
                    <a:ea typeface="굴림" panose="020B0600000101010101" pitchFamily="34" charset="-127"/>
                  </a:defRPr>
                </a:lvl1pPr>
                <a:lvl2pPr marL="742950" indent="-285750" latinLnBrk="1">
                  <a:spcBef>
                    <a:spcPct val="20000"/>
                  </a:spcBef>
                  <a:buClr>
                    <a:srgbClr val="6600CC"/>
                  </a:buClr>
                  <a:buFont typeface="굴림체" panose="020B0609000101010101" pitchFamily="49" charset="-127"/>
                  <a:buChar char="◈"/>
                  <a:defRPr kumimoji="1" sz="2000">
                    <a:solidFill>
                      <a:schemeClr val="tx1"/>
                    </a:solidFill>
                    <a:latin typeface="Arial" panose="020B0604020202020204" pitchFamily="34" charset="0"/>
                    <a:ea typeface="굴림" panose="020B0600000101010101" pitchFamily="34" charset="-127"/>
                  </a:defRPr>
                </a:lvl2pPr>
                <a:lvl3pPr marL="1143000" indent="-228600" latinLnBrk="1">
                  <a:spcBef>
                    <a:spcPct val="20000"/>
                  </a:spcBef>
                  <a:buChar char="•"/>
                  <a:defRPr kumimoji="1">
                    <a:solidFill>
                      <a:schemeClr val="tx1"/>
                    </a:solidFill>
                    <a:latin typeface="Arial" panose="020B0604020202020204" pitchFamily="34" charset="0"/>
                    <a:ea typeface="굴림" panose="020B0600000101010101" pitchFamily="34" charset="-127"/>
                  </a:defRPr>
                </a:lvl3pPr>
                <a:lvl4pPr marL="1600200" indent="-228600" latinLnBrk="1">
                  <a:spcBef>
                    <a:spcPct val="20000"/>
                  </a:spcBef>
                  <a:buFont typeface="Wingdings" panose="05000000000000000000" pitchFamily="2" charset="2"/>
                  <a:buChar char="ü"/>
                  <a:defRPr kumimoji="1" sz="1600">
                    <a:solidFill>
                      <a:schemeClr val="tx1"/>
                    </a:solidFill>
                    <a:latin typeface="Arial" panose="020B0604020202020204" pitchFamily="34" charset="0"/>
                    <a:ea typeface="굴림" panose="020B0600000101010101" pitchFamily="34" charset="-127"/>
                  </a:defRPr>
                </a:lvl4pPr>
                <a:lvl5pPr marL="2057400" indent="-228600" latinLnBrk="1">
                  <a:spcBef>
                    <a:spcPct val="20000"/>
                  </a:spcBef>
                  <a:buChar char="»"/>
                  <a:defRPr kumimoji="1" sz="1400">
                    <a:solidFill>
                      <a:schemeClr val="tx1"/>
                    </a:solidFill>
                    <a:latin typeface="Times New Roman" panose="02020603050405020304" pitchFamily="18" charset="0"/>
                    <a:ea typeface="굴림" panose="020B0600000101010101" pitchFamily="34" charset="-127"/>
                  </a:defRPr>
                </a:lvl5pPr>
                <a:lvl6pPr marL="2514600" indent="-228600" eaLnBrk="0" fontAlgn="base" latinLnBrk="1"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34" charset="-127"/>
                  </a:defRPr>
                </a:lvl6pPr>
                <a:lvl7pPr marL="2971800" indent="-228600" eaLnBrk="0" fontAlgn="base" latinLnBrk="1"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34" charset="-127"/>
                  </a:defRPr>
                </a:lvl7pPr>
                <a:lvl8pPr marL="3429000" indent="-228600" eaLnBrk="0" fontAlgn="base" latinLnBrk="1"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34" charset="-127"/>
                  </a:defRPr>
                </a:lvl8pPr>
                <a:lvl9pPr marL="3886200" indent="-228600" eaLnBrk="0" fontAlgn="base" latinLnBrk="1"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34" charset="-127"/>
                  </a:defRPr>
                </a:lvl9pPr>
              </a:lstStyle>
              <a:p>
                <a:pPr algn="ctr" eaLnBrk="1" hangingPunct="1">
                  <a:spcBef>
                    <a:spcPct val="0"/>
                  </a:spcBef>
                  <a:buClrTx/>
                  <a:buFontTx/>
                  <a:buNone/>
                </a:pPr>
                <a:endParaRPr lang="en-PH" altLang="en-US" sz="1400">
                  <a:latin typeface="굴림" panose="020B0600000101010101" pitchFamily="34" charset="-127"/>
                </a:endParaRPr>
              </a:p>
            </p:txBody>
          </p:sp>
        </p:grpSp>
        <p:sp>
          <p:nvSpPr>
            <p:cNvPr id="38" name="Freeform 40">
              <a:extLst>
                <a:ext uri="{FF2B5EF4-FFF2-40B4-BE49-F238E27FC236}">
                  <a16:creationId xmlns:a16="http://schemas.microsoft.com/office/drawing/2014/main" id="{DDD08224-E8B5-DAAA-9F81-08AC4169B87A}"/>
                </a:ext>
              </a:extLst>
            </p:cNvPr>
            <p:cNvSpPr>
              <a:spLocks/>
            </p:cNvSpPr>
            <p:nvPr/>
          </p:nvSpPr>
          <p:spPr bwMode="auto">
            <a:xfrm>
              <a:off x="4128" y="1872"/>
              <a:ext cx="145" cy="481"/>
            </a:xfrm>
            <a:custGeom>
              <a:avLst/>
              <a:gdLst>
                <a:gd name="T0" fmla="*/ 0 w 145"/>
                <a:gd name="T1" fmla="*/ 144 h 481"/>
                <a:gd name="T2" fmla="*/ 144 w 145"/>
                <a:gd name="T3" fmla="*/ 0 h 481"/>
                <a:gd name="T4" fmla="*/ 144 w 145"/>
                <a:gd name="T5" fmla="*/ 336 h 481"/>
                <a:gd name="T6" fmla="*/ 0 w 145"/>
                <a:gd name="T7" fmla="*/ 480 h 481"/>
                <a:gd name="T8" fmla="*/ 0 w 145"/>
                <a:gd name="T9" fmla="*/ 144 h 481"/>
                <a:gd name="T10" fmla="*/ 0 60000 65536"/>
                <a:gd name="T11" fmla="*/ 0 60000 65536"/>
                <a:gd name="T12" fmla="*/ 0 60000 65536"/>
                <a:gd name="T13" fmla="*/ 0 60000 65536"/>
                <a:gd name="T14" fmla="*/ 0 60000 65536"/>
                <a:gd name="T15" fmla="*/ 0 w 145"/>
                <a:gd name="T16" fmla="*/ 0 h 481"/>
                <a:gd name="T17" fmla="*/ 145 w 145"/>
                <a:gd name="T18" fmla="*/ 481 h 481"/>
              </a:gdLst>
              <a:ahLst/>
              <a:cxnLst>
                <a:cxn ang="T10">
                  <a:pos x="T0" y="T1"/>
                </a:cxn>
                <a:cxn ang="T11">
                  <a:pos x="T2" y="T3"/>
                </a:cxn>
                <a:cxn ang="T12">
                  <a:pos x="T4" y="T5"/>
                </a:cxn>
                <a:cxn ang="T13">
                  <a:pos x="T6" y="T7"/>
                </a:cxn>
                <a:cxn ang="T14">
                  <a:pos x="T8" y="T9"/>
                </a:cxn>
              </a:cxnLst>
              <a:rect l="T15" t="T16" r="T17" b="T18"/>
              <a:pathLst>
                <a:path w="145" h="481">
                  <a:moveTo>
                    <a:pt x="0" y="144"/>
                  </a:moveTo>
                  <a:lnTo>
                    <a:pt x="144" y="0"/>
                  </a:lnTo>
                  <a:lnTo>
                    <a:pt x="144" y="336"/>
                  </a:lnTo>
                  <a:lnTo>
                    <a:pt x="0" y="480"/>
                  </a:lnTo>
                  <a:lnTo>
                    <a:pt x="0" y="144"/>
                  </a:lnTo>
                </a:path>
              </a:pathLst>
            </a:custGeom>
            <a:solidFill>
              <a:schemeClr val="accent1"/>
            </a:solidFill>
            <a:ln w="12700" cap="rnd" cmpd="sng">
              <a:solidFill>
                <a:schemeClr val="tx1"/>
              </a:solidFill>
              <a:prstDash val="solid"/>
              <a:round/>
              <a:headEnd/>
              <a:tailEnd/>
            </a:ln>
          </p:spPr>
          <p:txBody>
            <a:bodyPr/>
            <a:lstStyle/>
            <a:p>
              <a:endParaRPr lang="en-US"/>
            </a:p>
          </p:txBody>
        </p:sp>
        <p:sp>
          <p:nvSpPr>
            <p:cNvPr id="39" name="Freeform 41">
              <a:extLst>
                <a:ext uri="{FF2B5EF4-FFF2-40B4-BE49-F238E27FC236}">
                  <a16:creationId xmlns:a16="http://schemas.microsoft.com/office/drawing/2014/main" id="{40A2BEC6-5FEE-212D-EB7A-E5A748BB4B67}"/>
                </a:ext>
              </a:extLst>
            </p:cNvPr>
            <p:cNvSpPr>
              <a:spLocks/>
            </p:cNvSpPr>
            <p:nvPr/>
          </p:nvSpPr>
          <p:spPr bwMode="auto">
            <a:xfrm>
              <a:off x="3552" y="1872"/>
              <a:ext cx="721" cy="145"/>
            </a:xfrm>
            <a:custGeom>
              <a:avLst/>
              <a:gdLst>
                <a:gd name="T0" fmla="*/ 720 w 721"/>
                <a:gd name="T1" fmla="*/ 0 h 145"/>
                <a:gd name="T2" fmla="*/ 144 w 721"/>
                <a:gd name="T3" fmla="*/ 0 h 145"/>
                <a:gd name="T4" fmla="*/ 0 w 721"/>
                <a:gd name="T5" fmla="*/ 144 h 145"/>
                <a:gd name="T6" fmla="*/ 576 w 721"/>
                <a:gd name="T7" fmla="*/ 144 h 145"/>
                <a:gd name="T8" fmla="*/ 720 w 721"/>
                <a:gd name="T9" fmla="*/ 0 h 145"/>
                <a:gd name="T10" fmla="*/ 0 60000 65536"/>
                <a:gd name="T11" fmla="*/ 0 60000 65536"/>
                <a:gd name="T12" fmla="*/ 0 60000 65536"/>
                <a:gd name="T13" fmla="*/ 0 60000 65536"/>
                <a:gd name="T14" fmla="*/ 0 60000 65536"/>
                <a:gd name="T15" fmla="*/ 0 w 721"/>
                <a:gd name="T16" fmla="*/ 0 h 145"/>
                <a:gd name="T17" fmla="*/ 721 w 721"/>
                <a:gd name="T18" fmla="*/ 145 h 145"/>
              </a:gdLst>
              <a:ahLst/>
              <a:cxnLst>
                <a:cxn ang="T10">
                  <a:pos x="T0" y="T1"/>
                </a:cxn>
                <a:cxn ang="T11">
                  <a:pos x="T2" y="T3"/>
                </a:cxn>
                <a:cxn ang="T12">
                  <a:pos x="T4" y="T5"/>
                </a:cxn>
                <a:cxn ang="T13">
                  <a:pos x="T6" y="T7"/>
                </a:cxn>
                <a:cxn ang="T14">
                  <a:pos x="T8" y="T9"/>
                </a:cxn>
              </a:cxnLst>
              <a:rect l="T15" t="T16" r="T17" b="T18"/>
              <a:pathLst>
                <a:path w="721" h="145">
                  <a:moveTo>
                    <a:pt x="720" y="0"/>
                  </a:moveTo>
                  <a:lnTo>
                    <a:pt x="144" y="0"/>
                  </a:lnTo>
                  <a:lnTo>
                    <a:pt x="0" y="144"/>
                  </a:lnTo>
                  <a:lnTo>
                    <a:pt x="576" y="144"/>
                  </a:lnTo>
                  <a:lnTo>
                    <a:pt x="720" y="0"/>
                  </a:lnTo>
                </a:path>
              </a:pathLst>
            </a:custGeom>
            <a:solidFill>
              <a:schemeClr val="accent1"/>
            </a:solidFill>
            <a:ln w="12700" cap="rnd" cmpd="sng">
              <a:solidFill>
                <a:schemeClr val="tx1"/>
              </a:solidFill>
              <a:prstDash val="solid"/>
              <a:round/>
              <a:headEnd/>
              <a:tailEnd/>
            </a:ln>
          </p:spPr>
          <p:txBody>
            <a:bodyPr/>
            <a:lstStyle/>
            <a:p>
              <a:endParaRPr lang="en-US"/>
            </a:p>
          </p:txBody>
        </p:sp>
      </p:grpSp>
      <p:sp>
        <p:nvSpPr>
          <p:cNvPr id="42" name="Line 42">
            <a:extLst>
              <a:ext uri="{FF2B5EF4-FFF2-40B4-BE49-F238E27FC236}">
                <a16:creationId xmlns:a16="http://schemas.microsoft.com/office/drawing/2014/main" id="{5252C199-CB8D-054B-A5A0-B0210ED6DA6C}"/>
              </a:ext>
            </a:extLst>
          </p:cNvPr>
          <p:cNvSpPr>
            <a:spLocks noChangeShapeType="1"/>
          </p:cNvSpPr>
          <p:nvPr/>
        </p:nvSpPr>
        <p:spPr bwMode="auto">
          <a:xfrm flipV="1">
            <a:off x="8008454" y="2372139"/>
            <a:ext cx="0" cy="457200"/>
          </a:xfrm>
          <a:prstGeom prst="line">
            <a:avLst/>
          </a:prstGeom>
          <a:noFill/>
          <a:ln w="508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43" name="Line 43">
            <a:extLst>
              <a:ext uri="{FF2B5EF4-FFF2-40B4-BE49-F238E27FC236}">
                <a16:creationId xmlns:a16="http://schemas.microsoft.com/office/drawing/2014/main" id="{2A4C7FBD-829B-890E-3B97-477505980445}"/>
              </a:ext>
            </a:extLst>
          </p:cNvPr>
          <p:cNvSpPr>
            <a:spLocks noChangeShapeType="1"/>
          </p:cNvSpPr>
          <p:nvPr/>
        </p:nvSpPr>
        <p:spPr bwMode="auto">
          <a:xfrm>
            <a:off x="4293704" y="2372139"/>
            <a:ext cx="0" cy="457200"/>
          </a:xfrm>
          <a:prstGeom prst="line">
            <a:avLst/>
          </a:prstGeom>
          <a:noFill/>
          <a:ln w="508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4" name="Line 44">
            <a:extLst>
              <a:ext uri="{FF2B5EF4-FFF2-40B4-BE49-F238E27FC236}">
                <a16:creationId xmlns:a16="http://schemas.microsoft.com/office/drawing/2014/main" id="{F3CE7609-CA1D-5C64-61FB-652AA85000E8}"/>
              </a:ext>
            </a:extLst>
          </p:cNvPr>
          <p:cNvSpPr>
            <a:spLocks noChangeShapeType="1"/>
          </p:cNvSpPr>
          <p:nvPr/>
        </p:nvSpPr>
        <p:spPr bwMode="auto">
          <a:xfrm>
            <a:off x="8008454" y="3515139"/>
            <a:ext cx="0" cy="457200"/>
          </a:xfrm>
          <a:prstGeom prst="line">
            <a:avLst/>
          </a:prstGeom>
          <a:noFill/>
          <a:ln w="508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5" name="Rectangle 45">
            <a:extLst>
              <a:ext uri="{FF2B5EF4-FFF2-40B4-BE49-F238E27FC236}">
                <a16:creationId xmlns:a16="http://schemas.microsoft.com/office/drawing/2014/main" id="{AC8BBDA9-B31F-358A-8F62-B17C95422F7D}"/>
              </a:ext>
            </a:extLst>
          </p:cNvPr>
          <p:cNvSpPr>
            <a:spLocks noChangeArrowheads="1"/>
          </p:cNvSpPr>
          <p:nvPr/>
        </p:nvSpPr>
        <p:spPr bwMode="auto">
          <a:xfrm>
            <a:off x="2129942" y="2889664"/>
            <a:ext cx="1282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latinLnBrk="1">
              <a:spcBef>
                <a:spcPct val="20000"/>
              </a:spcBef>
              <a:buClr>
                <a:srgbClr val="FF0066"/>
              </a:buClr>
              <a:buFont typeface="굴림체" panose="020B0609000101010101" pitchFamily="49" charset="-127"/>
              <a:buChar char="▣"/>
              <a:defRPr kumimoji="1" sz="2400" b="1">
                <a:solidFill>
                  <a:schemeClr val="tx1"/>
                </a:solidFill>
                <a:latin typeface="Arial" panose="020B0604020202020204" pitchFamily="34" charset="0"/>
                <a:ea typeface="굴림" panose="020B0600000101010101" pitchFamily="34" charset="-127"/>
              </a:defRPr>
            </a:lvl1pPr>
            <a:lvl2pPr marL="742950" indent="-285750" latinLnBrk="1">
              <a:spcBef>
                <a:spcPct val="20000"/>
              </a:spcBef>
              <a:buClr>
                <a:srgbClr val="6600CC"/>
              </a:buClr>
              <a:buFont typeface="굴림체" panose="020B0609000101010101" pitchFamily="49" charset="-127"/>
              <a:buChar char="◈"/>
              <a:defRPr kumimoji="1" sz="2000">
                <a:solidFill>
                  <a:schemeClr val="tx1"/>
                </a:solidFill>
                <a:latin typeface="Arial" panose="020B0604020202020204" pitchFamily="34" charset="0"/>
                <a:ea typeface="굴림" panose="020B0600000101010101" pitchFamily="34" charset="-127"/>
              </a:defRPr>
            </a:lvl2pPr>
            <a:lvl3pPr marL="1143000" indent="-228600" latinLnBrk="1">
              <a:spcBef>
                <a:spcPct val="20000"/>
              </a:spcBef>
              <a:buChar char="•"/>
              <a:defRPr kumimoji="1">
                <a:solidFill>
                  <a:schemeClr val="tx1"/>
                </a:solidFill>
                <a:latin typeface="Arial" panose="020B0604020202020204" pitchFamily="34" charset="0"/>
                <a:ea typeface="굴림" panose="020B0600000101010101" pitchFamily="34" charset="-127"/>
              </a:defRPr>
            </a:lvl3pPr>
            <a:lvl4pPr marL="1600200" indent="-228600" latinLnBrk="1">
              <a:spcBef>
                <a:spcPct val="20000"/>
              </a:spcBef>
              <a:buFont typeface="Wingdings" panose="05000000000000000000" pitchFamily="2" charset="2"/>
              <a:buChar char="ü"/>
              <a:defRPr kumimoji="1" sz="1600">
                <a:solidFill>
                  <a:schemeClr val="tx1"/>
                </a:solidFill>
                <a:latin typeface="Arial" panose="020B0604020202020204" pitchFamily="34" charset="0"/>
                <a:ea typeface="굴림" panose="020B0600000101010101" pitchFamily="34" charset="-127"/>
              </a:defRPr>
            </a:lvl4pPr>
            <a:lvl5pPr marL="2057400" indent="-228600" latinLnBrk="1">
              <a:spcBef>
                <a:spcPct val="20000"/>
              </a:spcBef>
              <a:buChar char="»"/>
              <a:defRPr kumimoji="1" sz="1400">
                <a:solidFill>
                  <a:schemeClr val="tx1"/>
                </a:solidFill>
                <a:latin typeface="Times New Roman" panose="02020603050405020304" pitchFamily="18" charset="0"/>
                <a:ea typeface="굴림" panose="020B0600000101010101" pitchFamily="34" charset="-127"/>
              </a:defRPr>
            </a:lvl5pPr>
            <a:lvl6pPr marL="2514600" indent="-228600" eaLnBrk="0" fontAlgn="base" latinLnBrk="1"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34" charset="-127"/>
              </a:defRPr>
            </a:lvl6pPr>
            <a:lvl7pPr marL="2971800" indent="-228600" eaLnBrk="0" fontAlgn="base" latinLnBrk="1"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34" charset="-127"/>
              </a:defRPr>
            </a:lvl7pPr>
            <a:lvl8pPr marL="3429000" indent="-228600" eaLnBrk="0" fontAlgn="base" latinLnBrk="1"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34" charset="-127"/>
              </a:defRPr>
            </a:lvl8pPr>
            <a:lvl9pPr marL="3886200" indent="-228600" eaLnBrk="0" fontAlgn="base" latinLnBrk="1"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34" charset="-127"/>
              </a:defRPr>
            </a:lvl9pPr>
          </a:lstStyle>
          <a:p>
            <a:pPr latinLnBrk="0">
              <a:spcBef>
                <a:spcPct val="0"/>
              </a:spcBef>
              <a:buClrTx/>
              <a:buFontTx/>
              <a:buNone/>
            </a:pPr>
            <a:r>
              <a:rPr lang="en-US" altLang="ko-KR" b="0">
                <a:ea typeface="Dotum" panose="020B0503020000020004" pitchFamily="34" charset="-127"/>
              </a:rPr>
              <a:t>encrypt</a:t>
            </a:r>
          </a:p>
        </p:txBody>
      </p:sp>
      <p:sp>
        <p:nvSpPr>
          <p:cNvPr id="46" name="Rectangle 46">
            <a:extLst>
              <a:ext uri="{FF2B5EF4-FFF2-40B4-BE49-F238E27FC236}">
                <a16:creationId xmlns:a16="http://schemas.microsoft.com/office/drawing/2014/main" id="{E4775BB3-41C1-08CF-51D4-9B8D89DF18E7}"/>
              </a:ext>
            </a:extLst>
          </p:cNvPr>
          <p:cNvSpPr>
            <a:spLocks noChangeArrowheads="1"/>
          </p:cNvSpPr>
          <p:nvPr/>
        </p:nvSpPr>
        <p:spPr bwMode="auto">
          <a:xfrm>
            <a:off x="8816492" y="2889664"/>
            <a:ext cx="1282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latinLnBrk="1">
              <a:spcBef>
                <a:spcPct val="20000"/>
              </a:spcBef>
              <a:buClr>
                <a:srgbClr val="FF0066"/>
              </a:buClr>
              <a:buFont typeface="굴림체" panose="020B0609000101010101" pitchFamily="49" charset="-127"/>
              <a:buChar char="▣"/>
              <a:defRPr kumimoji="1" sz="2400" b="1">
                <a:solidFill>
                  <a:schemeClr val="tx1"/>
                </a:solidFill>
                <a:latin typeface="Arial" panose="020B0604020202020204" pitchFamily="34" charset="0"/>
                <a:ea typeface="굴림" panose="020B0600000101010101" pitchFamily="34" charset="-127"/>
              </a:defRPr>
            </a:lvl1pPr>
            <a:lvl2pPr marL="742950" indent="-285750" latinLnBrk="1">
              <a:spcBef>
                <a:spcPct val="20000"/>
              </a:spcBef>
              <a:buClr>
                <a:srgbClr val="6600CC"/>
              </a:buClr>
              <a:buFont typeface="굴림체" panose="020B0609000101010101" pitchFamily="49" charset="-127"/>
              <a:buChar char="◈"/>
              <a:defRPr kumimoji="1" sz="2000">
                <a:solidFill>
                  <a:schemeClr val="tx1"/>
                </a:solidFill>
                <a:latin typeface="Arial" panose="020B0604020202020204" pitchFamily="34" charset="0"/>
                <a:ea typeface="굴림" panose="020B0600000101010101" pitchFamily="34" charset="-127"/>
              </a:defRPr>
            </a:lvl2pPr>
            <a:lvl3pPr marL="1143000" indent="-228600" latinLnBrk="1">
              <a:spcBef>
                <a:spcPct val="20000"/>
              </a:spcBef>
              <a:buChar char="•"/>
              <a:defRPr kumimoji="1">
                <a:solidFill>
                  <a:schemeClr val="tx1"/>
                </a:solidFill>
                <a:latin typeface="Arial" panose="020B0604020202020204" pitchFamily="34" charset="0"/>
                <a:ea typeface="굴림" panose="020B0600000101010101" pitchFamily="34" charset="-127"/>
              </a:defRPr>
            </a:lvl3pPr>
            <a:lvl4pPr marL="1600200" indent="-228600" latinLnBrk="1">
              <a:spcBef>
                <a:spcPct val="20000"/>
              </a:spcBef>
              <a:buFont typeface="Wingdings" panose="05000000000000000000" pitchFamily="2" charset="2"/>
              <a:buChar char="ü"/>
              <a:defRPr kumimoji="1" sz="1600">
                <a:solidFill>
                  <a:schemeClr val="tx1"/>
                </a:solidFill>
                <a:latin typeface="Arial" panose="020B0604020202020204" pitchFamily="34" charset="0"/>
                <a:ea typeface="굴림" panose="020B0600000101010101" pitchFamily="34" charset="-127"/>
              </a:defRPr>
            </a:lvl4pPr>
            <a:lvl5pPr marL="2057400" indent="-228600" latinLnBrk="1">
              <a:spcBef>
                <a:spcPct val="20000"/>
              </a:spcBef>
              <a:buChar char="»"/>
              <a:defRPr kumimoji="1" sz="1400">
                <a:solidFill>
                  <a:schemeClr val="tx1"/>
                </a:solidFill>
                <a:latin typeface="Times New Roman" panose="02020603050405020304" pitchFamily="18" charset="0"/>
                <a:ea typeface="굴림" panose="020B0600000101010101" pitchFamily="34" charset="-127"/>
              </a:defRPr>
            </a:lvl5pPr>
            <a:lvl6pPr marL="2514600" indent="-228600" eaLnBrk="0" fontAlgn="base" latinLnBrk="1"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34" charset="-127"/>
              </a:defRPr>
            </a:lvl6pPr>
            <a:lvl7pPr marL="2971800" indent="-228600" eaLnBrk="0" fontAlgn="base" latinLnBrk="1"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34" charset="-127"/>
              </a:defRPr>
            </a:lvl7pPr>
            <a:lvl8pPr marL="3429000" indent="-228600" eaLnBrk="0" fontAlgn="base" latinLnBrk="1"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34" charset="-127"/>
              </a:defRPr>
            </a:lvl8pPr>
            <a:lvl9pPr marL="3886200" indent="-228600" eaLnBrk="0" fontAlgn="base" latinLnBrk="1"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34" charset="-127"/>
              </a:defRPr>
            </a:lvl9pPr>
          </a:lstStyle>
          <a:p>
            <a:pPr latinLnBrk="0">
              <a:spcBef>
                <a:spcPct val="0"/>
              </a:spcBef>
              <a:buClrTx/>
              <a:buFontTx/>
              <a:buNone/>
            </a:pPr>
            <a:r>
              <a:rPr lang="en-US" altLang="ko-KR" b="0">
                <a:ea typeface="Dotum" panose="020B0503020000020004" pitchFamily="34" charset="-127"/>
              </a:rPr>
              <a:t>decrypt</a:t>
            </a:r>
          </a:p>
        </p:txBody>
      </p:sp>
      <p:sp>
        <p:nvSpPr>
          <p:cNvPr id="47" name="Rectangle 47">
            <a:extLst>
              <a:ext uri="{FF2B5EF4-FFF2-40B4-BE49-F238E27FC236}">
                <a16:creationId xmlns:a16="http://schemas.microsoft.com/office/drawing/2014/main" id="{3C9CA79C-4E82-B659-A41B-55AB39B5B296}"/>
              </a:ext>
            </a:extLst>
          </p:cNvPr>
          <p:cNvSpPr>
            <a:spLocks noChangeArrowheads="1"/>
          </p:cNvSpPr>
          <p:nvPr/>
        </p:nvSpPr>
        <p:spPr bwMode="auto">
          <a:xfrm>
            <a:off x="5514492" y="2051464"/>
            <a:ext cx="146526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latinLnBrk="1">
              <a:spcBef>
                <a:spcPct val="20000"/>
              </a:spcBef>
              <a:buClr>
                <a:srgbClr val="FF0066"/>
              </a:buClr>
              <a:buFont typeface="굴림체" panose="020B0609000101010101" pitchFamily="49" charset="-127"/>
              <a:buChar char="▣"/>
              <a:defRPr kumimoji="1" sz="2400" b="1">
                <a:solidFill>
                  <a:schemeClr val="tx1"/>
                </a:solidFill>
                <a:latin typeface="Arial" panose="020B0604020202020204" pitchFamily="34" charset="0"/>
                <a:ea typeface="굴림" panose="020B0600000101010101" pitchFamily="34" charset="-127"/>
              </a:defRPr>
            </a:lvl1pPr>
            <a:lvl2pPr marL="742950" indent="-285750" latinLnBrk="1">
              <a:spcBef>
                <a:spcPct val="20000"/>
              </a:spcBef>
              <a:buClr>
                <a:srgbClr val="6600CC"/>
              </a:buClr>
              <a:buFont typeface="굴림체" panose="020B0609000101010101" pitchFamily="49" charset="-127"/>
              <a:buChar char="◈"/>
              <a:defRPr kumimoji="1" sz="2000">
                <a:solidFill>
                  <a:schemeClr val="tx1"/>
                </a:solidFill>
                <a:latin typeface="Arial" panose="020B0604020202020204" pitchFamily="34" charset="0"/>
                <a:ea typeface="굴림" panose="020B0600000101010101" pitchFamily="34" charset="-127"/>
              </a:defRPr>
            </a:lvl2pPr>
            <a:lvl3pPr marL="1143000" indent="-228600" latinLnBrk="1">
              <a:spcBef>
                <a:spcPct val="20000"/>
              </a:spcBef>
              <a:buChar char="•"/>
              <a:defRPr kumimoji="1">
                <a:solidFill>
                  <a:schemeClr val="tx1"/>
                </a:solidFill>
                <a:latin typeface="Arial" panose="020B0604020202020204" pitchFamily="34" charset="0"/>
                <a:ea typeface="굴림" panose="020B0600000101010101" pitchFamily="34" charset="-127"/>
              </a:defRPr>
            </a:lvl3pPr>
            <a:lvl4pPr marL="1600200" indent="-228600" latinLnBrk="1">
              <a:spcBef>
                <a:spcPct val="20000"/>
              </a:spcBef>
              <a:buFont typeface="Wingdings" panose="05000000000000000000" pitchFamily="2" charset="2"/>
              <a:buChar char="ü"/>
              <a:defRPr kumimoji="1" sz="1600">
                <a:solidFill>
                  <a:schemeClr val="tx1"/>
                </a:solidFill>
                <a:latin typeface="Arial" panose="020B0604020202020204" pitchFamily="34" charset="0"/>
                <a:ea typeface="굴림" panose="020B0600000101010101" pitchFamily="34" charset="-127"/>
              </a:defRPr>
            </a:lvl4pPr>
            <a:lvl5pPr marL="2057400" indent="-228600" latinLnBrk="1">
              <a:spcBef>
                <a:spcPct val="20000"/>
              </a:spcBef>
              <a:buChar char="»"/>
              <a:defRPr kumimoji="1" sz="1400">
                <a:solidFill>
                  <a:schemeClr val="tx1"/>
                </a:solidFill>
                <a:latin typeface="Times New Roman" panose="02020603050405020304" pitchFamily="18" charset="0"/>
                <a:ea typeface="굴림" panose="020B0600000101010101" pitchFamily="34" charset="-127"/>
              </a:defRPr>
            </a:lvl5pPr>
            <a:lvl6pPr marL="2514600" indent="-228600" eaLnBrk="0" fontAlgn="base" latinLnBrk="1"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34" charset="-127"/>
              </a:defRPr>
            </a:lvl6pPr>
            <a:lvl7pPr marL="2971800" indent="-228600" eaLnBrk="0" fontAlgn="base" latinLnBrk="1"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34" charset="-127"/>
              </a:defRPr>
            </a:lvl7pPr>
            <a:lvl8pPr marL="3429000" indent="-228600" eaLnBrk="0" fontAlgn="base" latinLnBrk="1"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34" charset="-127"/>
              </a:defRPr>
            </a:lvl8pPr>
            <a:lvl9pPr marL="3886200" indent="-228600" eaLnBrk="0" fontAlgn="base" latinLnBrk="1"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34" charset="-127"/>
              </a:defRPr>
            </a:lvl9pPr>
          </a:lstStyle>
          <a:p>
            <a:pPr algn="ctr" latinLnBrk="0">
              <a:spcBef>
                <a:spcPct val="0"/>
              </a:spcBef>
              <a:buClrTx/>
              <a:buFontTx/>
              <a:buNone/>
            </a:pPr>
            <a:r>
              <a:rPr lang="en-US" altLang="ko-KR" b="0" dirty="0">
                <a:ea typeface="Dotum" panose="020B0503020000020004" pitchFamily="34" charset="-127"/>
              </a:rPr>
              <a:t>common</a:t>
            </a:r>
          </a:p>
          <a:p>
            <a:pPr algn="ctr" latinLnBrk="0">
              <a:spcBef>
                <a:spcPct val="0"/>
              </a:spcBef>
              <a:buClrTx/>
              <a:buFontTx/>
              <a:buNone/>
            </a:pPr>
            <a:r>
              <a:rPr lang="en-US" altLang="ko-KR" b="0" dirty="0">
                <a:ea typeface="Dotum" panose="020B0503020000020004" pitchFamily="34" charset="-127"/>
              </a:rPr>
              <a:t>key</a:t>
            </a:r>
          </a:p>
        </p:txBody>
      </p:sp>
      <p:sp>
        <p:nvSpPr>
          <p:cNvPr id="48" name="Line 48">
            <a:extLst>
              <a:ext uri="{FF2B5EF4-FFF2-40B4-BE49-F238E27FC236}">
                <a16:creationId xmlns:a16="http://schemas.microsoft.com/office/drawing/2014/main" id="{80CB7D73-B133-AEE8-F2BB-906EFCBE075E}"/>
              </a:ext>
            </a:extLst>
          </p:cNvPr>
          <p:cNvSpPr>
            <a:spLocks noChangeShapeType="1"/>
          </p:cNvSpPr>
          <p:nvPr/>
        </p:nvSpPr>
        <p:spPr bwMode="auto">
          <a:xfrm>
            <a:off x="4293704" y="3972339"/>
            <a:ext cx="3714750" cy="0"/>
          </a:xfrm>
          <a:prstGeom prst="line">
            <a:avLst/>
          </a:prstGeom>
          <a:noFill/>
          <a:ln w="508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grpSp>
        <p:nvGrpSpPr>
          <p:cNvPr id="49" name="Group 49">
            <a:extLst>
              <a:ext uri="{FF2B5EF4-FFF2-40B4-BE49-F238E27FC236}">
                <a16:creationId xmlns:a16="http://schemas.microsoft.com/office/drawing/2014/main" id="{34034A69-F1BA-35E3-B35C-F4243F07A75D}"/>
              </a:ext>
            </a:extLst>
          </p:cNvPr>
          <p:cNvGrpSpPr>
            <a:grpSpLocks/>
          </p:cNvGrpSpPr>
          <p:nvPr/>
        </p:nvGrpSpPr>
        <p:grpSpPr bwMode="auto">
          <a:xfrm>
            <a:off x="5449404" y="3743739"/>
            <a:ext cx="1322388" cy="534988"/>
            <a:chOff x="2400" y="2496"/>
            <a:chExt cx="769" cy="337"/>
          </a:xfrm>
        </p:grpSpPr>
        <p:sp>
          <p:nvSpPr>
            <p:cNvPr id="50" name="Rectangle 50">
              <a:extLst>
                <a:ext uri="{FF2B5EF4-FFF2-40B4-BE49-F238E27FC236}">
                  <a16:creationId xmlns:a16="http://schemas.microsoft.com/office/drawing/2014/main" id="{66322387-2BCF-CC4B-5831-AE828BADC7D4}"/>
                </a:ext>
              </a:extLst>
            </p:cNvPr>
            <p:cNvSpPr>
              <a:spLocks noChangeArrowheads="1"/>
            </p:cNvSpPr>
            <p:nvPr/>
          </p:nvSpPr>
          <p:spPr bwMode="auto">
            <a:xfrm>
              <a:off x="2404" y="2500"/>
              <a:ext cx="760" cy="328"/>
            </a:xfrm>
            <a:prstGeom prst="rect">
              <a:avLst/>
            </a:prstGeom>
            <a:solidFill>
              <a:schemeClr val="bg1"/>
            </a:solidFill>
            <a:ln w="12700">
              <a:solidFill>
                <a:schemeClr val="bg2"/>
              </a:solidFill>
              <a:miter lim="800000"/>
              <a:headEnd/>
              <a:tailEnd/>
            </a:ln>
          </p:spPr>
          <p:txBody>
            <a:bodyPr wrap="none" anchor="ctr"/>
            <a:lstStyle>
              <a:lvl1pPr latinLnBrk="1">
                <a:spcBef>
                  <a:spcPct val="20000"/>
                </a:spcBef>
                <a:buClr>
                  <a:srgbClr val="FF0066"/>
                </a:buClr>
                <a:buFont typeface="굴림체" panose="020B0609000101010101" pitchFamily="49" charset="-127"/>
                <a:buChar char="▣"/>
                <a:defRPr kumimoji="1" sz="2400" b="1">
                  <a:solidFill>
                    <a:schemeClr val="tx1"/>
                  </a:solidFill>
                  <a:latin typeface="Arial" panose="020B0604020202020204" pitchFamily="34" charset="0"/>
                  <a:ea typeface="굴림" panose="020B0600000101010101" pitchFamily="34" charset="-127"/>
                </a:defRPr>
              </a:lvl1pPr>
              <a:lvl2pPr marL="742950" indent="-285750" latinLnBrk="1">
                <a:spcBef>
                  <a:spcPct val="20000"/>
                </a:spcBef>
                <a:buClr>
                  <a:srgbClr val="6600CC"/>
                </a:buClr>
                <a:buFont typeface="굴림체" panose="020B0609000101010101" pitchFamily="49" charset="-127"/>
                <a:buChar char="◈"/>
                <a:defRPr kumimoji="1" sz="2000">
                  <a:solidFill>
                    <a:schemeClr val="tx1"/>
                  </a:solidFill>
                  <a:latin typeface="Arial" panose="020B0604020202020204" pitchFamily="34" charset="0"/>
                  <a:ea typeface="굴림" panose="020B0600000101010101" pitchFamily="34" charset="-127"/>
                </a:defRPr>
              </a:lvl2pPr>
              <a:lvl3pPr marL="1143000" indent="-228600" latinLnBrk="1">
                <a:spcBef>
                  <a:spcPct val="20000"/>
                </a:spcBef>
                <a:buChar char="•"/>
                <a:defRPr kumimoji="1">
                  <a:solidFill>
                    <a:schemeClr val="tx1"/>
                  </a:solidFill>
                  <a:latin typeface="Arial" panose="020B0604020202020204" pitchFamily="34" charset="0"/>
                  <a:ea typeface="굴림" panose="020B0600000101010101" pitchFamily="34" charset="-127"/>
                </a:defRPr>
              </a:lvl3pPr>
              <a:lvl4pPr marL="1600200" indent="-228600" latinLnBrk="1">
                <a:spcBef>
                  <a:spcPct val="20000"/>
                </a:spcBef>
                <a:buFont typeface="Wingdings" panose="05000000000000000000" pitchFamily="2" charset="2"/>
                <a:buChar char="ü"/>
                <a:defRPr kumimoji="1" sz="1600">
                  <a:solidFill>
                    <a:schemeClr val="tx1"/>
                  </a:solidFill>
                  <a:latin typeface="Arial" panose="020B0604020202020204" pitchFamily="34" charset="0"/>
                  <a:ea typeface="굴림" panose="020B0600000101010101" pitchFamily="34" charset="-127"/>
                </a:defRPr>
              </a:lvl4pPr>
              <a:lvl5pPr marL="2057400" indent="-228600" latinLnBrk="1">
                <a:spcBef>
                  <a:spcPct val="20000"/>
                </a:spcBef>
                <a:buChar char="»"/>
                <a:defRPr kumimoji="1" sz="1400">
                  <a:solidFill>
                    <a:schemeClr val="tx1"/>
                  </a:solidFill>
                  <a:latin typeface="Times New Roman" panose="02020603050405020304" pitchFamily="18" charset="0"/>
                  <a:ea typeface="굴림" panose="020B0600000101010101" pitchFamily="34" charset="-127"/>
                </a:defRPr>
              </a:lvl5pPr>
              <a:lvl6pPr marL="2514600" indent="-228600" eaLnBrk="0" fontAlgn="base" latinLnBrk="1"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34" charset="-127"/>
                </a:defRPr>
              </a:lvl6pPr>
              <a:lvl7pPr marL="2971800" indent="-228600" eaLnBrk="0" fontAlgn="base" latinLnBrk="1"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34" charset="-127"/>
                </a:defRPr>
              </a:lvl7pPr>
              <a:lvl8pPr marL="3429000" indent="-228600" eaLnBrk="0" fontAlgn="base" latinLnBrk="1"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34" charset="-127"/>
                </a:defRPr>
              </a:lvl8pPr>
              <a:lvl9pPr marL="3886200" indent="-228600" eaLnBrk="0" fontAlgn="base" latinLnBrk="1"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34" charset="-127"/>
                </a:defRPr>
              </a:lvl9pPr>
            </a:lstStyle>
            <a:p>
              <a:pPr algn="ctr" eaLnBrk="1" hangingPunct="1">
                <a:spcBef>
                  <a:spcPct val="0"/>
                </a:spcBef>
                <a:buClrTx/>
                <a:buFontTx/>
                <a:buNone/>
              </a:pPr>
              <a:endParaRPr lang="en-PH" altLang="en-US" sz="1400">
                <a:latin typeface="굴림" panose="020B0600000101010101" pitchFamily="34" charset="-127"/>
              </a:endParaRPr>
            </a:p>
          </p:txBody>
        </p:sp>
        <p:sp>
          <p:nvSpPr>
            <p:cNvPr id="51" name="Freeform 51">
              <a:extLst>
                <a:ext uri="{FF2B5EF4-FFF2-40B4-BE49-F238E27FC236}">
                  <a16:creationId xmlns:a16="http://schemas.microsoft.com/office/drawing/2014/main" id="{DB745215-3BE2-834B-E9CD-303C41F0B018}"/>
                </a:ext>
              </a:extLst>
            </p:cNvPr>
            <p:cNvSpPr>
              <a:spLocks/>
            </p:cNvSpPr>
            <p:nvPr/>
          </p:nvSpPr>
          <p:spPr bwMode="auto">
            <a:xfrm>
              <a:off x="2400" y="2640"/>
              <a:ext cx="769" cy="193"/>
            </a:xfrm>
            <a:custGeom>
              <a:avLst/>
              <a:gdLst>
                <a:gd name="T0" fmla="*/ 0 w 769"/>
                <a:gd name="T1" fmla="*/ 192 h 193"/>
                <a:gd name="T2" fmla="*/ 768 w 769"/>
                <a:gd name="T3" fmla="*/ 192 h 193"/>
                <a:gd name="T4" fmla="*/ 384 w 769"/>
                <a:gd name="T5" fmla="*/ 0 h 193"/>
                <a:gd name="T6" fmla="*/ 0 w 769"/>
                <a:gd name="T7" fmla="*/ 192 h 193"/>
                <a:gd name="T8" fmla="*/ 0 60000 65536"/>
                <a:gd name="T9" fmla="*/ 0 60000 65536"/>
                <a:gd name="T10" fmla="*/ 0 60000 65536"/>
                <a:gd name="T11" fmla="*/ 0 60000 65536"/>
                <a:gd name="T12" fmla="*/ 0 w 769"/>
                <a:gd name="T13" fmla="*/ 0 h 193"/>
                <a:gd name="T14" fmla="*/ 769 w 769"/>
                <a:gd name="T15" fmla="*/ 193 h 193"/>
              </a:gdLst>
              <a:ahLst/>
              <a:cxnLst>
                <a:cxn ang="T8">
                  <a:pos x="T0" y="T1"/>
                </a:cxn>
                <a:cxn ang="T9">
                  <a:pos x="T2" y="T3"/>
                </a:cxn>
                <a:cxn ang="T10">
                  <a:pos x="T4" y="T5"/>
                </a:cxn>
                <a:cxn ang="T11">
                  <a:pos x="T6" y="T7"/>
                </a:cxn>
              </a:cxnLst>
              <a:rect l="T12" t="T13" r="T14" b="T15"/>
              <a:pathLst>
                <a:path w="769" h="193">
                  <a:moveTo>
                    <a:pt x="0" y="192"/>
                  </a:moveTo>
                  <a:lnTo>
                    <a:pt x="768" y="192"/>
                  </a:lnTo>
                  <a:lnTo>
                    <a:pt x="384" y="0"/>
                  </a:lnTo>
                  <a:lnTo>
                    <a:pt x="0" y="192"/>
                  </a:lnTo>
                </a:path>
              </a:pathLst>
            </a:custGeom>
            <a:solidFill>
              <a:schemeClr val="bg1"/>
            </a:solidFill>
            <a:ln w="12700" cap="rnd" cmpd="sng">
              <a:solidFill>
                <a:schemeClr val="bg2"/>
              </a:solidFill>
              <a:prstDash val="solid"/>
              <a:round/>
              <a:headEnd/>
              <a:tailEnd/>
            </a:ln>
          </p:spPr>
          <p:txBody>
            <a:bodyPr/>
            <a:lstStyle/>
            <a:p>
              <a:endParaRPr lang="en-US"/>
            </a:p>
          </p:txBody>
        </p:sp>
        <p:sp>
          <p:nvSpPr>
            <p:cNvPr id="52" name="Freeform 52">
              <a:extLst>
                <a:ext uri="{FF2B5EF4-FFF2-40B4-BE49-F238E27FC236}">
                  <a16:creationId xmlns:a16="http://schemas.microsoft.com/office/drawing/2014/main" id="{4F286461-EFA0-424D-8CDE-903C340E5675}"/>
                </a:ext>
              </a:extLst>
            </p:cNvPr>
            <p:cNvSpPr>
              <a:spLocks/>
            </p:cNvSpPr>
            <p:nvPr/>
          </p:nvSpPr>
          <p:spPr bwMode="auto">
            <a:xfrm>
              <a:off x="2400" y="2496"/>
              <a:ext cx="769" cy="193"/>
            </a:xfrm>
            <a:custGeom>
              <a:avLst/>
              <a:gdLst>
                <a:gd name="T0" fmla="*/ 0 w 769"/>
                <a:gd name="T1" fmla="*/ 0 h 193"/>
                <a:gd name="T2" fmla="*/ 768 w 769"/>
                <a:gd name="T3" fmla="*/ 0 h 193"/>
                <a:gd name="T4" fmla="*/ 384 w 769"/>
                <a:gd name="T5" fmla="*/ 192 h 193"/>
                <a:gd name="T6" fmla="*/ 0 w 769"/>
                <a:gd name="T7" fmla="*/ 0 h 193"/>
                <a:gd name="T8" fmla="*/ 0 60000 65536"/>
                <a:gd name="T9" fmla="*/ 0 60000 65536"/>
                <a:gd name="T10" fmla="*/ 0 60000 65536"/>
                <a:gd name="T11" fmla="*/ 0 60000 65536"/>
                <a:gd name="T12" fmla="*/ 0 w 769"/>
                <a:gd name="T13" fmla="*/ 0 h 193"/>
                <a:gd name="T14" fmla="*/ 769 w 769"/>
                <a:gd name="T15" fmla="*/ 193 h 193"/>
              </a:gdLst>
              <a:ahLst/>
              <a:cxnLst>
                <a:cxn ang="T8">
                  <a:pos x="T0" y="T1"/>
                </a:cxn>
                <a:cxn ang="T9">
                  <a:pos x="T2" y="T3"/>
                </a:cxn>
                <a:cxn ang="T10">
                  <a:pos x="T4" y="T5"/>
                </a:cxn>
                <a:cxn ang="T11">
                  <a:pos x="T6" y="T7"/>
                </a:cxn>
              </a:cxnLst>
              <a:rect l="T12" t="T13" r="T14" b="T15"/>
              <a:pathLst>
                <a:path w="769" h="193">
                  <a:moveTo>
                    <a:pt x="0" y="0"/>
                  </a:moveTo>
                  <a:lnTo>
                    <a:pt x="768" y="0"/>
                  </a:lnTo>
                  <a:lnTo>
                    <a:pt x="384" y="192"/>
                  </a:lnTo>
                  <a:lnTo>
                    <a:pt x="0" y="0"/>
                  </a:lnTo>
                </a:path>
              </a:pathLst>
            </a:custGeom>
            <a:solidFill>
              <a:schemeClr val="bg1"/>
            </a:solidFill>
            <a:ln w="12700" cap="rnd" cmpd="sng">
              <a:solidFill>
                <a:schemeClr val="bg2"/>
              </a:solidFill>
              <a:prstDash val="solid"/>
              <a:round/>
              <a:headEnd/>
              <a:tailEnd/>
            </a:ln>
          </p:spPr>
          <p:txBody>
            <a:bodyPr/>
            <a:lstStyle/>
            <a:p>
              <a:endParaRPr lang="en-US"/>
            </a:p>
          </p:txBody>
        </p:sp>
      </p:grpSp>
    </p:spTree>
    <p:extLst>
      <p:ext uri="{BB962C8B-B14F-4D97-AF65-F5344CB8AC3E}">
        <p14:creationId xmlns:p14="http://schemas.microsoft.com/office/powerpoint/2010/main" val="3930100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97B1DD-7A17-1646-ECE4-FAB90F05AA4B}"/>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E062A423-62FA-8F3B-B4BE-2F9F7480507C}"/>
              </a:ext>
            </a:extLst>
          </p:cNvPr>
          <p:cNvSpPr>
            <a:spLocks noGrp="1" noChangeArrowheads="1"/>
          </p:cNvSpPr>
          <p:nvPr>
            <p:ph type="title"/>
          </p:nvPr>
        </p:nvSpPr>
        <p:spPr>
          <a:xfrm>
            <a:off x="447260" y="450575"/>
            <a:ext cx="9409044" cy="709612"/>
          </a:xfrm>
        </p:spPr>
        <p:txBody>
          <a:bodyPr>
            <a:normAutofit/>
          </a:bodyPr>
          <a:lstStyle/>
          <a:p>
            <a:pPr eaLnBrk="1" hangingPunct="1"/>
            <a:r>
              <a:rPr lang="en-US" altLang="ko-KR" b="1" dirty="0">
                <a:solidFill>
                  <a:srgbClr val="B00000"/>
                </a:solidFill>
                <a:effectLst>
                  <a:outerShdw blurRad="38100" dist="38100" dir="2700000" algn="tl">
                    <a:srgbClr val="000000">
                      <a:alpha val="43137"/>
                    </a:srgbClr>
                  </a:outerShdw>
                </a:effectLst>
                <a:latin typeface="+mn-lt"/>
                <a:ea typeface="+mn-ea"/>
                <a:cs typeface="+mn-cs"/>
              </a:rPr>
              <a:t>Single or Symmetric Encryption</a:t>
            </a:r>
          </a:p>
        </p:txBody>
      </p:sp>
      <p:sp>
        <p:nvSpPr>
          <p:cNvPr id="3" name="Rectangle 3">
            <a:extLst>
              <a:ext uri="{FF2B5EF4-FFF2-40B4-BE49-F238E27FC236}">
                <a16:creationId xmlns:a16="http://schemas.microsoft.com/office/drawing/2014/main" id="{9B3C6849-EA2E-B616-8C12-DEC7FC4FF8CC}"/>
              </a:ext>
            </a:extLst>
          </p:cNvPr>
          <p:cNvSpPr txBox="1">
            <a:spLocks noChangeArrowheads="1"/>
          </p:cNvSpPr>
          <p:nvPr/>
        </p:nvSpPr>
        <p:spPr>
          <a:xfrm>
            <a:off x="1023454" y="1262269"/>
            <a:ext cx="8832850" cy="30622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b="1" dirty="0">
                <a:solidFill>
                  <a:srgbClr val="007EB0"/>
                </a:solidFill>
              </a:rPr>
              <a:t>Symmetric Encryption</a:t>
            </a:r>
          </a:p>
          <a:p>
            <a:pPr lvl="1"/>
            <a:r>
              <a:rPr lang="en-US" altLang="ko-KR" b="1" dirty="0">
                <a:solidFill>
                  <a:srgbClr val="007EB0"/>
                </a:solidFill>
              </a:rPr>
              <a:t>Provide confidentiality, authentication</a:t>
            </a:r>
          </a:p>
          <a:p>
            <a:pPr lvl="1"/>
            <a:r>
              <a:rPr lang="en-US" altLang="ko-KR" b="1" dirty="0">
                <a:solidFill>
                  <a:srgbClr val="007EB0"/>
                </a:solidFill>
              </a:rPr>
              <a:t>cannot provide signature</a:t>
            </a:r>
          </a:p>
        </p:txBody>
      </p:sp>
      <p:pic>
        <p:nvPicPr>
          <p:cNvPr id="4" name="Picture 4">
            <a:extLst>
              <a:ext uri="{FF2B5EF4-FFF2-40B4-BE49-F238E27FC236}">
                <a16:creationId xmlns:a16="http://schemas.microsoft.com/office/drawing/2014/main" id="{06129542-8650-0940-5078-14D00F5A31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8054" y="4426639"/>
            <a:ext cx="6769100"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a:extLst>
              <a:ext uri="{FF2B5EF4-FFF2-40B4-BE49-F238E27FC236}">
                <a16:creationId xmlns:a16="http://schemas.microsoft.com/office/drawing/2014/main" id="{59CEB484-3B61-660D-C61B-FE7AD3A75D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6604" y="2548144"/>
            <a:ext cx="6429375"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8478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98B1E-C406-B22F-3D73-0E203D8E53C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32055FDC-FAF5-D851-A005-DEB3269EE605}"/>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dirty="0">
                <a:solidFill>
                  <a:srgbClr val="B00000"/>
                </a:solidFill>
                <a:effectLst>
                  <a:outerShdw blurRad="38100" dist="38100" dir="2700000" algn="tl">
                    <a:srgbClr val="000000">
                      <a:alpha val="43137"/>
                    </a:srgbClr>
                  </a:outerShdw>
                </a:effectLst>
              </a:rPr>
              <a:t>Public-Key or Asymmetric Encryption</a:t>
            </a:r>
            <a:endParaRPr lang="en-US" sz="4400" dirty="0">
              <a:solidFill>
                <a:srgbClr val="B00000"/>
              </a:solidFill>
              <a:latin typeface="+mj-lt"/>
              <a:ea typeface="+mj-ea"/>
              <a:cs typeface="+mj-cs"/>
            </a:endParaRPr>
          </a:p>
        </p:txBody>
      </p:sp>
      <p:sp>
        <p:nvSpPr>
          <p:cNvPr id="2" name="TextBox 1">
            <a:extLst>
              <a:ext uri="{FF2B5EF4-FFF2-40B4-BE49-F238E27FC236}">
                <a16:creationId xmlns:a16="http://schemas.microsoft.com/office/drawing/2014/main" id="{6F035587-6B93-E464-ED30-C248F8B7DE05}"/>
              </a:ext>
            </a:extLst>
          </p:cNvPr>
          <p:cNvSpPr txBox="1"/>
          <p:nvPr/>
        </p:nvSpPr>
        <p:spPr>
          <a:xfrm>
            <a:off x="1325217" y="1677574"/>
            <a:ext cx="5181600" cy="4351338"/>
          </a:xfrm>
          <a:prstGeom prst="rect">
            <a:avLst/>
          </a:prstGeom>
        </p:spPr>
        <p:txBody>
          <a:bodyPr vert="horz" lIns="91440" tIns="45720" rIns="91440" bIns="45720" rtlCol="0">
            <a:normAutofit/>
          </a:bodyPr>
          <a:lstStyle/>
          <a:p>
            <a:pPr marL="228600" indent="-228600">
              <a:lnSpc>
                <a:spcPct val="90000"/>
              </a:lnSpc>
              <a:spcBef>
                <a:spcPts val="1000"/>
              </a:spcBef>
              <a:buFont typeface="Arial" panose="020B0604020202020204" pitchFamily="34" charset="0"/>
              <a:buChar char="•"/>
            </a:pPr>
            <a:r>
              <a:rPr lang="en-US" sz="2800" b="1" dirty="0">
                <a:solidFill>
                  <a:srgbClr val="007EB0"/>
                </a:solidFill>
                <a:effectLst>
                  <a:outerShdw blurRad="38100" dist="38100" dir="2700000" algn="tl">
                    <a:srgbClr val="000000">
                      <a:alpha val="43137"/>
                    </a:srgbClr>
                  </a:outerShdw>
                </a:effectLst>
              </a:rPr>
              <a:t>Public key encryption is a method of encrypting or signing data with two different keys and making one of the keys, the public key, available for anyone to use. The other key is known as the private key. Data encrypted with the public key can only be decrypted with the private key </a:t>
            </a:r>
          </a:p>
        </p:txBody>
      </p:sp>
      <p:pic>
        <p:nvPicPr>
          <p:cNvPr id="4" name="Picture 3" descr="A diagram of a key diagram&#10;&#10;AI-generated content may be incorrect.">
            <a:extLst>
              <a:ext uri="{FF2B5EF4-FFF2-40B4-BE49-F238E27FC236}">
                <a16:creationId xmlns:a16="http://schemas.microsoft.com/office/drawing/2014/main" id="{3F8762DD-6BEC-B903-6C2B-B63FDE3BA6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3817" y="1825625"/>
            <a:ext cx="3878366" cy="4351338"/>
          </a:xfrm>
          <a:prstGeom prst="rect">
            <a:avLst/>
          </a:prstGeom>
          <a:noFill/>
        </p:spPr>
      </p:pic>
    </p:spTree>
    <p:extLst>
      <p:ext uri="{BB962C8B-B14F-4D97-AF65-F5344CB8AC3E}">
        <p14:creationId xmlns:p14="http://schemas.microsoft.com/office/powerpoint/2010/main" val="3871785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5B9EE-209D-0CA6-19C5-01BA0C823C22}"/>
            </a:ext>
          </a:extLst>
        </p:cNvPr>
        <p:cNvGrpSpPr/>
        <p:nvPr/>
      </p:nvGrpSpPr>
      <p:grpSpPr>
        <a:xfrm>
          <a:off x="0" y="0"/>
          <a:ext cx="0" cy="0"/>
          <a:chOff x="0" y="0"/>
          <a:chExt cx="0" cy="0"/>
        </a:xfrm>
      </p:grpSpPr>
      <p:pic>
        <p:nvPicPr>
          <p:cNvPr id="3" name="Online Media 2" title="Symmetric Encryption VS Asymmetric Encryption">
            <a:hlinkClick r:id="" action="ppaction://media"/>
            <a:extLst>
              <a:ext uri="{FF2B5EF4-FFF2-40B4-BE49-F238E27FC236}">
                <a16:creationId xmlns:a16="http://schemas.microsoft.com/office/drawing/2014/main" id="{00FD0A97-9D6C-BB14-2382-EF9ED93CC7F8}"/>
              </a:ext>
            </a:extLst>
          </p:cNvPr>
          <p:cNvPicPr>
            <a:picLocks noRot="1" noChangeAspect="1"/>
          </p:cNvPicPr>
          <p:nvPr>
            <a:videoFile r:link="rId1"/>
          </p:nvPr>
        </p:nvPicPr>
        <p:blipFill>
          <a:blip r:embed="rId4"/>
          <a:stretch>
            <a:fillRect/>
          </a:stretch>
        </p:blipFill>
        <p:spPr>
          <a:xfrm>
            <a:off x="26988" y="0"/>
            <a:ext cx="12138025" cy="6858000"/>
          </a:xfrm>
          <a:prstGeom prst="rect">
            <a:avLst/>
          </a:prstGeom>
        </p:spPr>
      </p:pic>
    </p:spTree>
    <p:extLst>
      <p:ext uri="{BB962C8B-B14F-4D97-AF65-F5344CB8AC3E}">
        <p14:creationId xmlns:p14="http://schemas.microsoft.com/office/powerpoint/2010/main" val="15433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5F80D9-4FB7-BE5D-EEE1-A9AA350662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3D00B31-6CC3-F507-527B-2149F19F41DC}"/>
              </a:ext>
            </a:extLst>
          </p:cNvPr>
          <p:cNvSpPr txBox="1"/>
          <p:nvPr/>
        </p:nvSpPr>
        <p:spPr>
          <a:xfrm>
            <a:off x="384313" y="567229"/>
            <a:ext cx="11807687" cy="523220"/>
          </a:xfrm>
          <a:prstGeom prst="rect">
            <a:avLst/>
          </a:prstGeom>
          <a:noFill/>
        </p:spPr>
        <p:txBody>
          <a:bodyPr wrap="square">
            <a:spAutoFit/>
          </a:bodyPr>
          <a:lstStyle/>
          <a:p>
            <a:r>
              <a:rPr lang="en-US" sz="2800"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ACTIVITY:</a:t>
            </a:r>
            <a:endParaRPr lang="en-PH" sz="2800" dirty="0"/>
          </a:p>
        </p:txBody>
      </p:sp>
      <p:sp>
        <p:nvSpPr>
          <p:cNvPr id="2" name="TextBox 1">
            <a:extLst>
              <a:ext uri="{FF2B5EF4-FFF2-40B4-BE49-F238E27FC236}">
                <a16:creationId xmlns:a16="http://schemas.microsoft.com/office/drawing/2014/main" id="{C632DD58-0200-CBF1-4E59-78B9D8C26C16}"/>
              </a:ext>
            </a:extLst>
          </p:cNvPr>
          <p:cNvSpPr txBox="1"/>
          <p:nvPr/>
        </p:nvSpPr>
        <p:spPr>
          <a:xfrm>
            <a:off x="384313" y="1435246"/>
            <a:ext cx="11483009" cy="2862322"/>
          </a:xfrm>
          <a:prstGeom prst="rect">
            <a:avLst/>
          </a:prstGeom>
          <a:noFill/>
        </p:spPr>
        <p:txBody>
          <a:bodyPr wrap="square">
            <a:spAutoFit/>
          </a:bodyPr>
          <a:lstStyle/>
          <a:p>
            <a:pPr marL="571500" indent="-571500">
              <a:buFont typeface="Arial" panose="020B0604020202020204" pitchFamily="34" charset="0"/>
              <a:buChar char="•"/>
            </a:pPr>
            <a:r>
              <a:rPr lang="en-PH" sz="3600" dirty="0">
                <a:solidFill>
                  <a:srgbClr val="007EB0"/>
                </a:solidFill>
              </a:rPr>
              <a:t>Research about public key infrastructure (PKI). Look for any PKI-based application. Install, configure and test how it works.</a:t>
            </a:r>
          </a:p>
          <a:p>
            <a:pPr marL="571500" indent="-571500">
              <a:buFont typeface="Arial" panose="020B0604020202020204" pitchFamily="34" charset="0"/>
              <a:buChar char="•"/>
            </a:pPr>
            <a:r>
              <a:rPr lang="en-PH" sz="3600" dirty="0">
                <a:solidFill>
                  <a:srgbClr val="007EB0"/>
                </a:solidFill>
              </a:rPr>
              <a:t>Create a user’s manual (with cover and name) on how to use it. Upload your work in the virtual classroom.</a:t>
            </a:r>
          </a:p>
        </p:txBody>
      </p:sp>
    </p:spTree>
    <p:extLst>
      <p:ext uri="{BB962C8B-B14F-4D97-AF65-F5344CB8AC3E}">
        <p14:creationId xmlns:p14="http://schemas.microsoft.com/office/powerpoint/2010/main" val="416986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C2DD21-AB17-3FAC-E398-5DF55CC7FFB5}"/>
            </a:ext>
          </a:extLst>
        </p:cNvPr>
        <p:cNvGrpSpPr/>
        <p:nvPr/>
      </p:nvGrpSpPr>
      <p:grpSpPr>
        <a:xfrm>
          <a:off x="0" y="0"/>
          <a:ext cx="0" cy="0"/>
          <a:chOff x="0" y="0"/>
          <a:chExt cx="0" cy="0"/>
        </a:xfrm>
      </p:grpSpPr>
      <p:pic>
        <p:nvPicPr>
          <p:cNvPr id="4" name="Picture 3" descr="A fingerprint scanning on a touch screen&#10;&#10;AI-generated content may be incorrect.">
            <a:extLst>
              <a:ext uri="{FF2B5EF4-FFF2-40B4-BE49-F238E27FC236}">
                <a16:creationId xmlns:a16="http://schemas.microsoft.com/office/drawing/2014/main" id="{8AA26830-9C7B-8645-A59F-991E8F6835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7AFE9B32-B1DC-CC1C-E46C-7FDE6FB6E2E0}"/>
              </a:ext>
            </a:extLst>
          </p:cNvPr>
          <p:cNvSpPr txBox="1"/>
          <p:nvPr/>
        </p:nvSpPr>
        <p:spPr>
          <a:xfrm>
            <a:off x="463826" y="477776"/>
            <a:ext cx="6404114" cy="1754326"/>
          </a:xfrm>
          <a:prstGeom prst="rect">
            <a:avLst/>
          </a:prstGeom>
          <a:noFill/>
        </p:spPr>
        <p:txBody>
          <a:bodyPr wrap="square">
            <a:spAutoFit/>
          </a:bodyPr>
          <a:lstStyle/>
          <a:p>
            <a:r>
              <a:rPr lang="en-US" sz="3600" b="1" dirty="0">
                <a:solidFill>
                  <a:srgbClr val="91E7FD"/>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BIOMETRIC AUTHENTICATION:</a:t>
            </a:r>
          </a:p>
          <a:p>
            <a:r>
              <a:rPr lang="en-US" sz="3600" b="1" dirty="0">
                <a:solidFill>
                  <a:srgbClr val="91E7FD"/>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Can We Rely On?</a:t>
            </a:r>
            <a:endParaRPr lang="en-PH" sz="3600" dirty="0">
              <a:solidFill>
                <a:srgbClr val="91E7FD"/>
              </a:solidFill>
            </a:endParaRPr>
          </a:p>
        </p:txBody>
      </p:sp>
    </p:spTree>
    <p:extLst>
      <p:ext uri="{BB962C8B-B14F-4D97-AF65-F5344CB8AC3E}">
        <p14:creationId xmlns:p14="http://schemas.microsoft.com/office/powerpoint/2010/main" val="27448358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E96D91-64A3-CE66-E7BD-F65404158667}"/>
            </a:ext>
          </a:extLst>
        </p:cNvPr>
        <p:cNvGrpSpPr/>
        <p:nvPr/>
      </p:nvGrpSpPr>
      <p:grpSpPr>
        <a:xfrm>
          <a:off x="0" y="0"/>
          <a:ext cx="0" cy="0"/>
          <a:chOff x="0" y="0"/>
          <a:chExt cx="0" cy="0"/>
        </a:xfrm>
      </p:grpSpPr>
      <p:pic>
        <p:nvPicPr>
          <p:cNvPr id="8" name="Picture 7" descr="A diagram of a few different types of identification&#10;&#10;AI-generated content may be incorrect.">
            <a:extLst>
              <a:ext uri="{FF2B5EF4-FFF2-40B4-BE49-F238E27FC236}">
                <a16:creationId xmlns:a16="http://schemas.microsoft.com/office/drawing/2014/main" id="{832F3CC9-046F-FE89-59A3-BC161CB140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8372" y="434416"/>
            <a:ext cx="9571383" cy="5398596"/>
          </a:xfrm>
          <a:prstGeom prst="rect">
            <a:avLst/>
          </a:prstGeom>
        </p:spPr>
      </p:pic>
    </p:spTree>
    <p:extLst>
      <p:ext uri="{BB962C8B-B14F-4D97-AF65-F5344CB8AC3E}">
        <p14:creationId xmlns:p14="http://schemas.microsoft.com/office/powerpoint/2010/main" val="6731803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331DE-4F56-71D5-E573-DF98AB4F4F8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6B596AE-4B56-8A4C-68B1-BF39C8A64594}"/>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dirty="0">
                <a:solidFill>
                  <a:srgbClr val="C00000"/>
                </a:solidFill>
                <a:effectLst>
                  <a:outerShdw blurRad="38100" dist="38100" dir="2700000" algn="tl">
                    <a:srgbClr val="000000">
                      <a:alpha val="43137"/>
                    </a:srgbClr>
                  </a:outerShdw>
                </a:effectLst>
                <a:latin typeface="+mj-lt"/>
                <a:ea typeface="+mj-ea"/>
                <a:cs typeface="+mj-cs"/>
              </a:rPr>
              <a:t>BIOMETRICS</a:t>
            </a:r>
            <a:endParaRPr lang="en-US" sz="4400" dirty="0">
              <a:solidFill>
                <a:srgbClr val="C00000"/>
              </a:solidFill>
              <a:latin typeface="+mj-lt"/>
              <a:ea typeface="+mj-ea"/>
              <a:cs typeface="+mj-cs"/>
            </a:endParaRPr>
          </a:p>
        </p:txBody>
      </p:sp>
      <p:sp>
        <p:nvSpPr>
          <p:cNvPr id="3" name="TextBox 2">
            <a:extLst>
              <a:ext uri="{FF2B5EF4-FFF2-40B4-BE49-F238E27FC236}">
                <a16:creationId xmlns:a16="http://schemas.microsoft.com/office/drawing/2014/main" id="{B4831239-58F0-709E-CBA1-B9430CA99B31}"/>
              </a:ext>
            </a:extLst>
          </p:cNvPr>
          <p:cNvSpPr txBox="1"/>
          <p:nvPr/>
        </p:nvSpPr>
        <p:spPr>
          <a:xfrm>
            <a:off x="758687" y="1902274"/>
            <a:ext cx="3544957" cy="2729361"/>
          </a:xfrm>
          <a:prstGeom prst="rect">
            <a:avLst/>
          </a:prstGeom>
        </p:spPr>
        <p:txBody>
          <a:bodyPr vert="horz" lIns="91440" tIns="45720" rIns="91440" bIns="45720" rtlCol="0">
            <a:normAutofit/>
          </a:bodyPr>
          <a:lstStyle/>
          <a:p>
            <a:pPr marL="228600" indent="-228600">
              <a:lnSpc>
                <a:spcPct val="90000"/>
              </a:lnSpc>
              <a:spcBef>
                <a:spcPts val="1000"/>
              </a:spcBef>
              <a:spcAft>
                <a:spcPts val="600"/>
              </a:spcAft>
              <a:buFont typeface="Arial" panose="020B0604020202020204" pitchFamily="34" charset="0"/>
              <a:buChar char="•"/>
            </a:pPr>
            <a:r>
              <a:rPr lang="en-US" sz="2800" b="1" dirty="0">
                <a:solidFill>
                  <a:srgbClr val="007EB0"/>
                </a:solidFill>
              </a:rPr>
              <a:t>Digital security methods that rely on biological or physiological attributes to prevent data breaches</a:t>
            </a:r>
            <a:endParaRPr lang="en-US" sz="2800" dirty="0">
              <a:solidFill>
                <a:srgbClr val="007EB0"/>
              </a:solidFill>
            </a:endParaRPr>
          </a:p>
        </p:txBody>
      </p:sp>
      <p:pic>
        <p:nvPicPr>
          <p:cNvPr id="7" name="Picture 6">
            <a:extLst>
              <a:ext uri="{FF2B5EF4-FFF2-40B4-BE49-F238E27FC236}">
                <a16:creationId xmlns:a16="http://schemas.microsoft.com/office/drawing/2014/main" id="{9ABD12AF-1C9E-D153-CD7B-D597AB51AE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9152" y="1542787"/>
            <a:ext cx="7287642" cy="3772426"/>
          </a:xfrm>
          <a:prstGeom prst="rect">
            <a:avLst/>
          </a:prstGeom>
        </p:spPr>
      </p:pic>
    </p:spTree>
    <p:extLst>
      <p:ext uri="{BB962C8B-B14F-4D97-AF65-F5344CB8AC3E}">
        <p14:creationId xmlns:p14="http://schemas.microsoft.com/office/powerpoint/2010/main" val="4628194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C39EF-0D60-39DD-5276-48DF7B29629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7D4F223-993A-13A0-6700-CBDA56E83B2A}"/>
              </a:ext>
            </a:extLst>
          </p:cNvPr>
          <p:cNvSpPr txBox="1"/>
          <p:nvPr/>
        </p:nvSpPr>
        <p:spPr>
          <a:xfrm>
            <a:off x="384313" y="567229"/>
            <a:ext cx="11807687" cy="523220"/>
          </a:xfrm>
          <a:prstGeom prst="rect">
            <a:avLst/>
          </a:prstGeom>
          <a:noFill/>
        </p:spPr>
        <p:txBody>
          <a:bodyPr wrap="square">
            <a:spAutoFit/>
          </a:bodyPr>
          <a:lstStyle/>
          <a:p>
            <a:r>
              <a:rPr lang="en-US" sz="2800"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USER AUTHENTICATION</a:t>
            </a:r>
            <a:endParaRPr lang="en-PH" sz="2800" dirty="0"/>
          </a:p>
        </p:txBody>
      </p:sp>
      <p:sp>
        <p:nvSpPr>
          <p:cNvPr id="2" name="TextBox 1">
            <a:extLst>
              <a:ext uri="{FF2B5EF4-FFF2-40B4-BE49-F238E27FC236}">
                <a16:creationId xmlns:a16="http://schemas.microsoft.com/office/drawing/2014/main" id="{C3316BAB-9B85-3EF3-914F-0D3683C31D32}"/>
              </a:ext>
            </a:extLst>
          </p:cNvPr>
          <p:cNvSpPr txBox="1"/>
          <p:nvPr/>
        </p:nvSpPr>
        <p:spPr>
          <a:xfrm>
            <a:off x="384313" y="1435246"/>
            <a:ext cx="11807687" cy="707886"/>
          </a:xfrm>
          <a:prstGeom prst="rect">
            <a:avLst/>
          </a:prstGeom>
          <a:noFill/>
        </p:spPr>
        <p:txBody>
          <a:bodyPr wrap="square">
            <a:spAutoFit/>
          </a:bodyPr>
          <a:lstStyle/>
          <a:p>
            <a:pPr marL="457200" indent="-457200">
              <a:buFont typeface="Arial" panose="020B0604020202020204" pitchFamily="34" charset="0"/>
              <a:buChar char="•"/>
            </a:pPr>
            <a:r>
              <a:rPr lang="en-US" sz="2000" b="1" dirty="0">
                <a:solidFill>
                  <a:srgbClr val="007EB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The process of verifying an identity claimed by or for a system entity”</a:t>
            </a:r>
          </a:p>
          <a:p>
            <a:pPr marL="457200" indent="-457200">
              <a:buFont typeface="Arial" panose="020B0604020202020204" pitchFamily="34" charset="0"/>
              <a:buChar char="•"/>
            </a:pPr>
            <a:r>
              <a:rPr lang="en-US" sz="2000" b="1" dirty="0">
                <a:solidFill>
                  <a:srgbClr val="007EB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basis for most types of access control and for user accountability</a:t>
            </a:r>
            <a:endParaRPr lang="en-PH" sz="2000" dirty="0">
              <a:solidFill>
                <a:srgbClr val="007EB0"/>
              </a:solidFill>
            </a:endParaRPr>
          </a:p>
        </p:txBody>
      </p:sp>
      <p:sp>
        <p:nvSpPr>
          <p:cNvPr id="4" name="TextBox 3">
            <a:extLst>
              <a:ext uri="{FF2B5EF4-FFF2-40B4-BE49-F238E27FC236}">
                <a16:creationId xmlns:a16="http://schemas.microsoft.com/office/drawing/2014/main" id="{B956F7DB-A910-B912-119D-BD45F29BB010}"/>
              </a:ext>
            </a:extLst>
          </p:cNvPr>
          <p:cNvSpPr txBox="1"/>
          <p:nvPr/>
        </p:nvSpPr>
        <p:spPr>
          <a:xfrm>
            <a:off x="665922" y="2384455"/>
            <a:ext cx="4989443" cy="400110"/>
          </a:xfrm>
          <a:prstGeom prst="rect">
            <a:avLst/>
          </a:prstGeom>
          <a:noFill/>
        </p:spPr>
        <p:txBody>
          <a:bodyPr wrap="square">
            <a:spAutoFit/>
          </a:bodyPr>
          <a:lstStyle/>
          <a:p>
            <a:r>
              <a:rPr lang="en-US" sz="2000" b="1" i="1" dirty="0">
                <a:solidFill>
                  <a:srgbClr val="0091CA"/>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2 Steps in Authentication Process:</a:t>
            </a:r>
            <a:endParaRPr lang="en-PH" sz="2000" i="1" dirty="0">
              <a:solidFill>
                <a:srgbClr val="0091CA"/>
              </a:solidFill>
            </a:endParaRPr>
          </a:p>
        </p:txBody>
      </p:sp>
      <p:sp>
        <p:nvSpPr>
          <p:cNvPr id="5" name="TextBox 4">
            <a:extLst>
              <a:ext uri="{FF2B5EF4-FFF2-40B4-BE49-F238E27FC236}">
                <a16:creationId xmlns:a16="http://schemas.microsoft.com/office/drawing/2014/main" id="{A4BCB39A-5032-FCAD-E1C7-DA2AE14A6FCB}"/>
              </a:ext>
            </a:extLst>
          </p:cNvPr>
          <p:cNvSpPr txBox="1"/>
          <p:nvPr/>
        </p:nvSpPr>
        <p:spPr>
          <a:xfrm>
            <a:off x="665921" y="2980132"/>
            <a:ext cx="11350487" cy="1015663"/>
          </a:xfrm>
          <a:prstGeom prst="rect">
            <a:avLst/>
          </a:prstGeom>
          <a:noFill/>
        </p:spPr>
        <p:txBody>
          <a:bodyPr wrap="square">
            <a:spAutoFit/>
          </a:bodyPr>
          <a:lstStyle/>
          <a:p>
            <a:pPr marL="457200" indent="-457200">
              <a:buFont typeface="+mj-lt"/>
              <a:buAutoNum type="arabicPeriod"/>
            </a:pPr>
            <a:r>
              <a:rPr lang="en-US" sz="2000"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Identification Step</a:t>
            </a:r>
            <a:r>
              <a:rPr lang="en-US" sz="2000" b="1" dirty="0">
                <a:solidFill>
                  <a:srgbClr val="007EB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Presenting an identifier to the security system</a:t>
            </a:r>
          </a:p>
          <a:p>
            <a:pPr marL="457200" indent="-457200">
              <a:buFont typeface="+mj-lt"/>
              <a:buAutoNum type="arabicPeriod"/>
            </a:pPr>
            <a:r>
              <a:rPr lang="en-US" sz="2000"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Verification Step</a:t>
            </a:r>
            <a:r>
              <a:rPr lang="en-US" sz="2000" b="1" dirty="0">
                <a:solidFill>
                  <a:srgbClr val="007EB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Presenting or generating authentication information that corroborates the binding between the entity and the identifier (e.g. password)</a:t>
            </a:r>
            <a:endParaRPr lang="en-PH" sz="2000" dirty="0">
              <a:solidFill>
                <a:srgbClr val="007EB0"/>
              </a:solidFill>
            </a:endParaRPr>
          </a:p>
        </p:txBody>
      </p:sp>
      <p:sp>
        <p:nvSpPr>
          <p:cNvPr id="6" name="TextBox 5">
            <a:extLst>
              <a:ext uri="{FF2B5EF4-FFF2-40B4-BE49-F238E27FC236}">
                <a16:creationId xmlns:a16="http://schemas.microsoft.com/office/drawing/2014/main" id="{1DE9F46C-5DBB-A774-1E02-354CCE242D0C}"/>
              </a:ext>
            </a:extLst>
          </p:cNvPr>
          <p:cNvSpPr txBox="1"/>
          <p:nvPr/>
        </p:nvSpPr>
        <p:spPr>
          <a:xfrm>
            <a:off x="533400" y="4309575"/>
            <a:ext cx="11807687" cy="523220"/>
          </a:xfrm>
          <a:prstGeom prst="rect">
            <a:avLst/>
          </a:prstGeom>
          <a:noFill/>
        </p:spPr>
        <p:txBody>
          <a:bodyPr wrap="square">
            <a:spAutoFit/>
          </a:bodyPr>
          <a:lstStyle/>
          <a:p>
            <a:r>
              <a:rPr lang="en-US" sz="2800"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MESSAGE AUTHENTICATION</a:t>
            </a:r>
            <a:endParaRPr lang="en-PH" sz="2800" dirty="0"/>
          </a:p>
        </p:txBody>
      </p:sp>
      <p:sp>
        <p:nvSpPr>
          <p:cNvPr id="7" name="TextBox 6">
            <a:extLst>
              <a:ext uri="{FF2B5EF4-FFF2-40B4-BE49-F238E27FC236}">
                <a16:creationId xmlns:a16="http://schemas.microsoft.com/office/drawing/2014/main" id="{C34DE3D6-F33E-95E3-76F7-E301E788CC13}"/>
              </a:ext>
            </a:extLst>
          </p:cNvPr>
          <p:cNvSpPr txBox="1"/>
          <p:nvPr/>
        </p:nvSpPr>
        <p:spPr>
          <a:xfrm>
            <a:off x="384313" y="4870536"/>
            <a:ext cx="11214652" cy="400110"/>
          </a:xfrm>
          <a:prstGeom prst="rect">
            <a:avLst/>
          </a:prstGeom>
          <a:noFill/>
        </p:spPr>
        <p:txBody>
          <a:bodyPr wrap="square">
            <a:spAutoFit/>
          </a:bodyPr>
          <a:lstStyle/>
          <a:p>
            <a:pPr marL="457200" indent="-457200">
              <a:buFont typeface="Arial" panose="020B0604020202020204" pitchFamily="34" charset="0"/>
              <a:buChar char="•"/>
            </a:pPr>
            <a:r>
              <a:rPr lang="en-US" sz="2000" b="1" dirty="0">
                <a:solidFill>
                  <a:srgbClr val="007EB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Making sure that a message was received unaltered and that the source is authentic</a:t>
            </a:r>
            <a:endParaRPr lang="en-PH" sz="2000" dirty="0">
              <a:solidFill>
                <a:srgbClr val="007EB0"/>
              </a:solidFill>
            </a:endParaRPr>
          </a:p>
        </p:txBody>
      </p:sp>
    </p:spTree>
    <p:extLst>
      <p:ext uri="{BB962C8B-B14F-4D97-AF65-F5344CB8AC3E}">
        <p14:creationId xmlns:p14="http://schemas.microsoft.com/office/powerpoint/2010/main" val="1757664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fade">
                                      <p:cBhvr>
                                        <p:cTn id="27" dur="500"/>
                                        <p:tgtEl>
                                          <p:spTgt spid="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4" grpId="0"/>
      <p:bldP spid="6"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51C5C-BB58-6538-ACB7-22F81AB9DF7F}"/>
            </a:ext>
          </a:extLst>
        </p:cNvPr>
        <p:cNvGrpSpPr/>
        <p:nvPr/>
      </p:nvGrpSpPr>
      <p:grpSpPr>
        <a:xfrm>
          <a:off x="0" y="0"/>
          <a:ext cx="0" cy="0"/>
          <a:chOff x="0" y="0"/>
          <a:chExt cx="0" cy="0"/>
        </a:xfrm>
      </p:grpSpPr>
      <p:pic>
        <p:nvPicPr>
          <p:cNvPr id="5" name="Picture 4" descr="A diagram of a hand signature&#10;&#10;AI-generated content may be incorrect.">
            <a:extLst>
              <a:ext uri="{FF2B5EF4-FFF2-40B4-BE49-F238E27FC236}">
                <a16:creationId xmlns:a16="http://schemas.microsoft.com/office/drawing/2014/main" id="{A96D520E-9B54-A75E-3CB6-94617E07C3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8435" y="670932"/>
            <a:ext cx="9528210" cy="5270182"/>
          </a:xfrm>
          <a:prstGeom prst="rect">
            <a:avLst/>
          </a:prstGeom>
        </p:spPr>
      </p:pic>
    </p:spTree>
    <p:extLst>
      <p:ext uri="{BB962C8B-B14F-4D97-AF65-F5344CB8AC3E}">
        <p14:creationId xmlns:p14="http://schemas.microsoft.com/office/powerpoint/2010/main" val="2979345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23B3D-E91C-3734-3130-2C1445D0852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B7D390E-122B-127C-B412-E6D41017388F}"/>
              </a:ext>
            </a:extLst>
          </p:cNvPr>
          <p:cNvSpPr txBox="1"/>
          <p:nvPr/>
        </p:nvSpPr>
        <p:spPr>
          <a:xfrm>
            <a:off x="301487" y="424759"/>
            <a:ext cx="10515600" cy="91702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dirty="0">
                <a:solidFill>
                  <a:srgbClr val="C00000"/>
                </a:solidFill>
                <a:effectLst>
                  <a:outerShdw blurRad="38100" dist="38100" dir="2700000" algn="tl">
                    <a:srgbClr val="000000">
                      <a:alpha val="43137"/>
                    </a:srgbClr>
                  </a:outerShdw>
                </a:effectLst>
                <a:latin typeface="+mj-lt"/>
                <a:ea typeface="+mj-ea"/>
                <a:cs typeface="+mj-cs"/>
              </a:rPr>
              <a:t>Types of Authentication Methods:</a:t>
            </a:r>
            <a:endParaRPr lang="en-US" sz="4400" dirty="0">
              <a:solidFill>
                <a:srgbClr val="C00000"/>
              </a:solidFill>
              <a:latin typeface="+mj-lt"/>
              <a:ea typeface="+mj-ea"/>
              <a:cs typeface="+mj-cs"/>
            </a:endParaRPr>
          </a:p>
        </p:txBody>
      </p:sp>
      <p:sp>
        <p:nvSpPr>
          <p:cNvPr id="7" name="TextBox 6">
            <a:extLst>
              <a:ext uri="{FF2B5EF4-FFF2-40B4-BE49-F238E27FC236}">
                <a16:creationId xmlns:a16="http://schemas.microsoft.com/office/drawing/2014/main" id="{6903B46D-1034-E2CC-3E2B-7DC1586DDDEB}"/>
              </a:ext>
            </a:extLst>
          </p:cNvPr>
          <p:cNvSpPr txBox="1"/>
          <p:nvPr/>
        </p:nvSpPr>
        <p:spPr>
          <a:xfrm>
            <a:off x="1076738" y="1501602"/>
            <a:ext cx="5532783" cy="3854795"/>
          </a:xfrm>
          <a:prstGeom prst="rect">
            <a:avLst/>
          </a:prstGeom>
        </p:spPr>
        <p:txBody>
          <a:bodyPr vert="horz" lIns="91440" tIns="45720" rIns="91440" bIns="45720" rtlCol="0">
            <a:noAutofit/>
          </a:bodyPr>
          <a:lstStyle/>
          <a:p>
            <a:pPr>
              <a:lnSpc>
                <a:spcPct val="90000"/>
              </a:lnSpc>
              <a:spcBef>
                <a:spcPts val="1000"/>
              </a:spcBef>
            </a:pPr>
            <a:r>
              <a:rPr lang="en-US" sz="3200" b="1" i="0" dirty="0">
                <a:solidFill>
                  <a:srgbClr val="C00000"/>
                </a:solidFill>
                <a:effectLst>
                  <a:outerShdw blurRad="38100" dist="38100" dir="2700000" algn="tl">
                    <a:srgbClr val="000000">
                      <a:alpha val="43137"/>
                    </a:srgbClr>
                  </a:outerShdw>
                </a:effectLst>
              </a:rPr>
              <a:t>Facial recognition</a:t>
            </a:r>
            <a:endParaRPr lang="en-US" sz="3200" b="1" i="0" dirty="0">
              <a:solidFill>
                <a:srgbClr val="007EB0"/>
              </a:solidFill>
              <a:effectLst>
                <a:outerShdw blurRad="38100" dist="38100" dir="2700000" algn="tl">
                  <a:srgbClr val="000000">
                    <a:alpha val="43137"/>
                  </a:srgbClr>
                </a:outerShdw>
              </a:effectLst>
            </a:endParaRPr>
          </a:p>
          <a:p>
            <a:pPr marL="228600" indent="-228600">
              <a:lnSpc>
                <a:spcPct val="90000"/>
              </a:lnSpc>
              <a:spcBef>
                <a:spcPts val="1000"/>
              </a:spcBef>
              <a:buFont typeface="Arial" panose="020B0604020202020204" pitchFamily="34" charset="0"/>
              <a:buChar char="•"/>
            </a:pPr>
            <a:r>
              <a:rPr lang="en-US" sz="3200" b="0" i="0" dirty="0">
                <a:solidFill>
                  <a:srgbClr val="007EB0"/>
                </a:solidFill>
                <a:effectLst/>
              </a:rPr>
              <a:t>uses a person’s unique facial features to identify them</a:t>
            </a:r>
            <a:endParaRPr lang="en-US" sz="3200" dirty="0">
              <a:solidFill>
                <a:srgbClr val="007EB0"/>
              </a:solidFill>
            </a:endParaRPr>
          </a:p>
          <a:p>
            <a:pPr marL="228600" indent="-228600">
              <a:lnSpc>
                <a:spcPct val="90000"/>
              </a:lnSpc>
              <a:spcBef>
                <a:spcPts val="1000"/>
              </a:spcBef>
              <a:buFont typeface="Arial" panose="020B0604020202020204" pitchFamily="34" charset="0"/>
              <a:buChar char="•"/>
            </a:pPr>
            <a:r>
              <a:rPr lang="en-US" sz="3200" b="0" i="0" dirty="0">
                <a:solidFill>
                  <a:srgbClr val="007EB0"/>
                </a:solidFill>
                <a:effectLst/>
              </a:rPr>
              <a:t>used in a variety of places such as smartphones, credit card payments, and law enforcement</a:t>
            </a:r>
            <a:endParaRPr lang="en-US" sz="3200" dirty="0">
              <a:solidFill>
                <a:srgbClr val="007EB0"/>
              </a:solidFill>
            </a:endParaRPr>
          </a:p>
        </p:txBody>
      </p:sp>
      <p:pic>
        <p:nvPicPr>
          <p:cNvPr id="11" name="Picture 10" descr="A person's face with a blue background&#10;&#10;AI-generated content may be incorrect.">
            <a:extLst>
              <a:ext uri="{FF2B5EF4-FFF2-40B4-BE49-F238E27FC236}">
                <a16:creationId xmlns:a16="http://schemas.microsoft.com/office/drawing/2014/main" id="{70417443-6C2A-715F-F49C-D265A8EBB1B6}"/>
              </a:ext>
            </a:extLst>
          </p:cNvPr>
          <p:cNvPicPr>
            <a:picLocks noChangeAspect="1"/>
          </p:cNvPicPr>
          <p:nvPr/>
        </p:nvPicPr>
        <p:blipFill>
          <a:blip r:embed="rId3">
            <a:extLst>
              <a:ext uri="{28A0092B-C50C-407E-A947-70E740481C1C}">
                <a14:useLocalDpi xmlns:a14="http://schemas.microsoft.com/office/drawing/2010/main" val="0"/>
              </a:ext>
            </a:extLst>
          </a:blip>
          <a:srcRect r="38971"/>
          <a:stretch/>
        </p:blipFill>
        <p:spPr>
          <a:xfrm>
            <a:off x="6897757" y="1929778"/>
            <a:ext cx="5042926" cy="4182787"/>
          </a:xfrm>
          <a:prstGeom prst="rect">
            <a:avLst/>
          </a:prstGeom>
          <a:noFill/>
        </p:spPr>
      </p:pic>
    </p:spTree>
    <p:extLst>
      <p:ext uri="{BB962C8B-B14F-4D97-AF65-F5344CB8AC3E}">
        <p14:creationId xmlns:p14="http://schemas.microsoft.com/office/powerpoint/2010/main" val="207608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A5803-0771-513F-6752-EE96EF4E1C6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B563AE5-B5DB-A128-5268-C956A8636590}"/>
              </a:ext>
            </a:extLst>
          </p:cNvPr>
          <p:cNvSpPr txBox="1"/>
          <p:nvPr/>
        </p:nvSpPr>
        <p:spPr>
          <a:xfrm>
            <a:off x="6430618" y="2098192"/>
            <a:ext cx="5181600" cy="3974616"/>
          </a:xfrm>
          <a:prstGeom prst="rect">
            <a:avLst/>
          </a:prstGeom>
        </p:spPr>
        <p:txBody>
          <a:bodyPr vert="horz" lIns="91440" tIns="45720" rIns="91440" bIns="45720" rtlCol="0">
            <a:normAutofit/>
          </a:bodyPr>
          <a:lstStyle/>
          <a:p>
            <a:pPr>
              <a:lnSpc>
                <a:spcPct val="90000"/>
              </a:lnSpc>
              <a:spcBef>
                <a:spcPts val="1000"/>
              </a:spcBef>
            </a:pPr>
            <a:r>
              <a:rPr lang="en-US" sz="2800" b="1" i="0" dirty="0">
                <a:solidFill>
                  <a:srgbClr val="C00000"/>
                </a:solidFill>
                <a:effectLst>
                  <a:outerShdw blurRad="38100" dist="38100" dir="2700000" algn="tl">
                    <a:srgbClr val="000000">
                      <a:alpha val="43137"/>
                    </a:srgbClr>
                  </a:outerShdw>
                </a:effectLst>
              </a:rPr>
              <a:t>Fingerprint Recognition</a:t>
            </a:r>
            <a:endParaRPr lang="en-US" sz="2800" b="1" i="0" dirty="0">
              <a:effectLst>
                <a:outerShdw blurRad="38100" dist="38100" dir="2700000" algn="tl">
                  <a:srgbClr val="000000">
                    <a:alpha val="43137"/>
                  </a:srgbClr>
                </a:outerShdw>
              </a:effectLst>
            </a:endParaRPr>
          </a:p>
          <a:p>
            <a:pPr marL="228600" indent="-228600">
              <a:lnSpc>
                <a:spcPct val="90000"/>
              </a:lnSpc>
              <a:spcBef>
                <a:spcPts val="1000"/>
              </a:spcBef>
              <a:buFont typeface="Arial" panose="020B0604020202020204" pitchFamily="34" charset="0"/>
              <a:buChar char="•"/>
            </a:pPr>
            <a:r>
              <a:rPr lang="en-US" sz="2800" b="0" i="0" dirty="0">
                <a:solidFill>
                  <a:srgbClr val="007EB0"/>
                </a:solidFill>
                <a:effectLst/>
              </a:rPr>
              <a:t>uses a person’s unique fingerprint to verify their identity</a:t>
            </a:r>
          </a:p>
          <a:p>
            <a:pPr marL="228600" indent="-228600">
              <a:lnSpc>
                <a:spcPct val="90000"/>
              </a:lnSpc>
              <a:spcBef>
                <a:spcPts val="1000"/>
              </a:spcBef>
              <a:buFont typeface="Arial" panose="020B0604020202020204" pitchFamily="34" charset="0"/>
              <a:buChar char="•"/>
            </a:pPr>
            <a:r>
              <a:rPr lang="en-US" sz="2800" b="0" i="0" dirty="0">
                <a:solidFill>
                  <a:srgbClr val="007EB0"/>
                </a:solidFill>
                <a:effectLst/>
              </a:rPr>
              <a:t>it can be used to secure everything from mobile devices to automobiles, even buildings, making it the most widespread biometric authentication technology</a:t>
            </a:r>
            <a:endParaRPr lang="en-US" sz="2800" dirty="0">
              <a:solidFill>
                <a:srgbClr val="007EB0"/>
              </a:solidFill>
            </a:endParaRPr>
          </a:p>
        </p:txBody>
      </p:sp>
      <p:pic>
        <p:nvPicPr>
          <p:cNvPr id="9" name="Picture 8" descr="A fingerprint scanning system&#10;&#10;AI-generated content may be incorrect.">
            <a:extLst>
              <a:ext uri="{FF2B5EF4-FFF2-40B4-BE49-F238E27FC236}">
                <a16:creationId xmlns:a16="http://schemas.microsoft.com/office/drawing/2014/main" id="{3985501B-BDB6-7E16-B982-23991D670C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401" y="1371599"/>
            <a:ext cx="4992599" cy="3711855"/>
          </a:xfrm>
          <a:prstGeom prst="rect">
            <a:avLst/>
          </a:prstGeom>
        </p:spPr>
      </p:pic>
      <p:sp>
        <p:nvSpPr>
          <p:cNvPr id="10" name="TextBox 9">
            <a:extLst>
              <a:ext uri="{FF2B5EF4-FFF2-40B4-BE49-F238E27FC236}">
                <a16:creationId xmlns:a16="http://schemas.microsoft.com/office/drawing/2014/main" id="{4D28958D-F69B-A09C-986B-B9ABD9787D9A}"/>
              </a:ext>
            </a:extLst>
          </p:cNvPr>
          <p:cNvSpPr txBox="1"/>
          <p:nvPr/>
        </p:nvSpPr>
        <p:spPr>
          <a:xfrm>
            <a:off x="301487" y="424759"/>
            <a:ext cx="10515600" cy="91702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dirty="0">
                <a:solidFill>
                  <a:srgbClr val="C00000"/>
                </a:solidFill>
                <a:effectLst>
                  <a:outerShdw blurRad="38100" dist="38100" dir="2700000" algn="tl">
                    <a:srgbClr val="000000">
                      <a:alpha val="43137"/>
                    </a:srgbClr>
                  </a:outerShdw>
                </a:effectLst>
                <a:latin typeface="+mj-lt"/>
                <a:ea typeface="+mj-ea"/>
                <a:cs typeface="+mj-cs"/>
              </a:rPr>
              <a:t>Types of Authentication Methods:</a:t>
            </a:r>
            <a:endParaRPr lang="en-US" sz="4400" dirty="0">
              <a:solidFill>
                <a:srgbClr val="C00000"/>
              </a:solidFill>
              <a:latin typeface="+mj-lt"/>
              <a:ea typeface="+mj-ea"/>
              <a:cs typeface="+mj-cs"/>
            </a:endParaRPr>
          </a:p>
        </p:txBody>
      </p:sp>
    </p:spTree>
    <p:extLst>
      <p:ext uri="{BB962C8B-B14F-4D97-AF65-F5344CB8AC3E}">
        <p14:creationId xmlns:p14="http://schemas.microsoft.com/office/powerpoint/2010/main" val="20452796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422F43-EC37-3312-49AD-52CB5E536DC9}"/>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8432431C-0FD8-B763-9514-01333214054A}"/>
              </a:ext>
            </a:extLst>
          </p:cNvPr>
          <p:cNvSpPr txBox="1"/>
          <p:nvPr/>
        </p:nvSpPr>
        <p:spPr>
          <a:xfrm>
            <a:off x="301487" y="424759"/>
            <a:ext cx="10515600" cy="91702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dirty="0">
                <a:solidFill>
                  <a:srgbClr val="C00000"/>
                </a:solidFill>
                <a:effectLst>
                  <a:outerShdw blurRad="38100" dist="38100" dir="2700000" algn="tl">
                    <a:srgbClr val="000000">
                      <a:alpha val="43137"/>
                    </a:srgbClr>
                  </a:outerShdw>
                </a:effectLst>
                <a:latin typeface="+mj-lt"/>
                <a:ea typeface="+mj-ea"/>
                <a:cs typeface="+mj-cs"/>
              </a:rPr>
              <a:t>Types of Authentication Methods:</a:t>
            </a:r>
            <a:endParaRPr lang="en-US" sz="4400" dirty="0">
              <a:solidFill>
                <a:srgbClr val="C00000"/>
              </a:solidFill>
              <a:latin typeface="+mj-lt"/>
              <a:ea typeface="+mj-ea"/>
              <a:cs typeface="+mj-cs"/>
            </a:endParaRPr>
          </a:p>
        </p:txBody>
      </p:sp>
      <p:sp>
        <p:nvSpPr>
          <p:cNvPr id="3" name="TextBox 2">
            <a:extLst>
              <a:ext uri="{FF2B5EF4-FFF2-40B4-BE49-F238E27FC236}">
                <a16:creationId xmlns:a16="http://schemas.microsoft.com/office/drawing/2014/main" id="{BA26FE0A-6C17-224E-C6F3-34BD4D74DE77}"/>
              </a:ext>
            </a:extLst>
          </p:cNvPr>
          <p:cNvSpPr txBox="1"/>
          <p:nvPr/>
        </p:nvSpPr>
        <p:spPr>
          <a:xfrm>
            <a:off x="733009" y="1443841"/>
            <a:ext cx="6532496" cy="3970318"/>
          </a:xfrm>
          <a:prstGeom prst="rect">
            <a:avLst/>
          </a:prstGeom>
          <a:noFill/>
        </p:spPr>
        <p:txBody>
          <a:bodyPr wrap="square">
            <a:spAutoFit/>
          </a:bodyPr>
          <a:lstStyle/>
          <a:p>
            <a:r>
              <a:rPr lang="en-PH" sz="2200" b="1" i="0" dirty="0">
                <a:solidFill>
                  <a:srgbClr val="C00000"/>
                </a:solidFill>
                <a:effectLst>
                  <a:outerShdw blurRad="38100" dist="38100" dir="2700000" algn="tl">
                    <a:srgbClr val="000000">
                      <a:alpha val="43137"/>
                    </a:srgbClr>
                  </a:outerShdw>
                </a:effectLst>
                <a:latin typeface="Open Sans" panose="020B0606030504020204" pitchFamily="34" charset="0"/>
              </a:rPr>
              <a:t>Eye Recognition</a:t>
            </a:r>
          </a:p>
          <a:p>
            <a:endParaRPr lang="en-PH" sz="1000" b="0" i="0" dirty="0">
              <a:solidFill>
                <a:srgbClr val="007EB0"/>
              </a:solidFill>
              <a:effectLst/>
              <a:latin typeface="Open Sans" panose="020B0606030504020204" pitchFamily="34" charset="0"/>
            </a:endParaRPr>
          </a:p>
          <a:p>
            <a:pPr marL="285750" indent="-285750">
              <a:buFont typeface="Arial" panose="020B0604020202020204" pitchFamily="34" charset="0"/>
              <a:buChar char="•"/>
            </a:pPr>
            <a:r>
              <a:rPr lang="en-PH" sz="2200" dirty="0">
                <a:solidFill>
                  <a:srgbClr val="007EB0"/>
                </a:solidFill>
                <a:latin typeface="Open Sans" panose="020B0606030504020204" pitchFamily="34" charset="0"/>
              </a:rPr>
              <a:t>u</a:t>
            </a:r>
            <a:r>
              <a:rPr lang="en-PH" sz="2200" b="0" i="0" dirty="0">
                <a:solidFill>
                  <a:srgbClr val="007EB0"/>
                </a:solidFill>
                <a:effectLst/>
                <a:latin typeface="Open Sans" panose="020B0606030504020204" pitchFamily="34" charset="0"/>
              </a:rPr>
              <a:t>ses the unique pattern of someone’s iris or retina to identify them</a:t>
            </a:r>
            <a:endParaRPr lang="en-PH" sz="2200" dirty="0">
              <a:solidFill>
                <a:srgbClr val="007EB0"/>
              </a:solidFill>
              <a:latin typeface="Open Sans" panose="020B0606030504020204" pitchFamily="34" charset="0"/>
            </a:endParaRPr>
          </a:p>
          <a:p>
            <a:pPr marL="285750" indent="-285750">
              <a:buFont typeface="Arial" panose="020B0604020202020204" pitchFamily="34" charset="0"/>
              <a:buChar char="•"/>
            </a:pPr>
            <a:r>
              <a:rPr lang="en-PH" sz="2200" b="0" i="0" dirty="0">
                <a:solidFill>
                  <a:srgbClr val="007EB0"/>
                </a:solidFill>
                <a:effectLst/>
                <a:latin typeface="Open Sans" panose="020B0606030504020204" pitchFamily="34" charset="0"/>
              </a:rPr>
              <a:t>it’s less common than the other types of biometric authentication options</a:t>
            </a:r>
            <a:endParaRPr lang="en-PH" sz="2200" dirty="0">
              <a:solidFill>
                <a:srgbClr val="007EB0"/>
              </a:solidFill>
              <a:latin typeface="Open Sans" panose="020B0606030504020204" pitchFamily="34" charset="0"/>
            </a:endParaRPr>
          </a:p>
          <a:p>
            <a:pPr marL="285750" indent="-285750">
              <a:buFont typeface="Arial" panose="020B0604020202020204" pitchFamily="34" charset="0"/>
              <a:buChar char="•"/>
            </a:pPr>
            <a:r>
              <a:rPr lang="en-PH" sz="2200" b="0" i="0" dirty="0">
                <a:solidFill>
                  <a:srgbClr val="007EB0"/>
                </a:solidFill>
                <a:effectLst/>
                <a:latin typeface="Open Sans" panose="020B0606030504020204" pitchFamily="34" charset="0"/>
              </a:rPr>
              <a:t>an iris scan requires an infrared light source, a camera that can see IR, and minimal light pollution in order to ensure accuracy</a:t>
            </a:r>
          </a:p>
          <a:p>
            <a:pPr marL="285750" indent="-285750">
              <a:buFont typeface="Arial" panose="020B0604020202020204" pitchFamily="34" charset="0"/>
              <a:buChar char="•"/>
            </a:pPr>
            <a:r>
              <a:rPr lang="en-PH" sz="2200" b="0" i="0" dirty="0">
                <a:solidFill>
                  <a:srgbClr val="007EB0"/>
                </a:solidFill>
                <a:effectLst/>
                <a:latin typeface="Open Sans" panose="020B0606030504020204" pitchFamily="34" charset="0"/>
              </a:rPr>
              <a:t>generally used in situations where security is most critical such as nuclear research facilities, etc.</a:t>
            </a:r>
            <a:endParaRPr lang="en-PH" sz="2200" dirty="0">
              <a:solidFill>
                <a:srgbClr val="007EB0"/>
              </a:solidFill>
            </a:endParaRPr>
          </a:p>
        </p:txBody>
      </p:sp>
      <p:pic>
        <p:nvPicPr>
          <p:cNvPr id="6" name="Picture 5" descr="Close up of a person's eye&#10;&#10;AI-generated content may be incorrect.">
            <a:extLst>
              <a:ext uri="{FF2B5EF4-FFF2-40B4-BE49-F238E27FC236}">
                <a16:creationId xmlns:a16="http://schemas.microsoft.com/office/drawing/2014/main" id="{D8D2A7BF-206F-8FA3-E5E4-063ED5EE6B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3981" y="1341782"/>
            <a:ext cx="4463874" cy="3727100"/>
          </a:xfrm>
          <a:prstGeom prst="rect">
            <a:avLst/>
          </a:prstGeom>
        </p:spPr>
      </p:pic>
    </p:spTree>
    <p:extLst>
      <p:ext uri="{BB962C8B-B14F-4D97-AF65-F5344CB8AC3E}">
        <p14:creationId xmlns:p14="http://schemas.microsoft.com/office/powerpoint/2010/main" val="22439491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8283A-026E-8284-CB31-4D5D36FADF4F}"/>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5447DDF1-C2F9-3CCB-A401-28C6474441B8}"/>
              </a:ext>
            </a:extLst>
          </p:cNvPr>
          <p:cNvSpPr txBox="1"/>
          <p:nvPr/>
        </p:nvSpPr>
        <p:spPr>
          <a:xfrm>
            <a:off x="301487" y="424759"/>
            <a:ext cx="10515600" cy="91702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dirty="0">
                <a:solidFill>
                  <a:srgbClr val="C00000"/>
                </a:solidFill>
                <a:effectLst>
                  <a:outerShdw blurRad="38100" dist="38100" dir="2700000" algn="tl">
                    <a:srgbClr val="000000">
                      <a:alpha val="43137"/>
                    </a:srgbClr>
                  </a:outerShdw>
                </a:effectLst>
                <a:latin typeface="+mj-lt"/>
                <a:ea typeface="+mj-ea"/>
                <a:cs typeface="+mj-cs"/>
              </a:rPr>
              <a:t>Types of Authentication Methods:</a:t>
            </a:r>
            <a:endParaRPr lang="en-US" sz="4400" dirty="0">
              <a:solidFill>
                <a:srgbClr val="C00000"/>
              </a:solidFill>
              <a:latin typeface="+mj-lt"/>
              <a:ea typeface="+mj-ea"/>
              <a:cs typeface="+mj-cs"/>
            </a:endParaRPr>
          </a:p>
        </p:txBody>
      </p:sp>
      <p:sp>
        <p:nvSpPr>
          <p:cNvPr id="4" name="TextBox 3">
            <a:extLst>
              <a:ext uri="{FF2B5EF4-FFF2-40B4-BE49-F238E27FC236}">
                <a16:creationId xmlns:a16="http://schemas.microsoft.com/office/drawing/2014/main" id="{D7FB775A-3EED-E652-829B-7DA2FC00D9B0}"/>
              </a:ext>
            </a:extLst>
          </p:cNvPr>
          <p:cNvSpPr txBox="1"/>
          <p:nvPr/>
        </p:nvSpPr>
        <p:spPr>
          <a:xfrm>
            <a:off x="693254" y="1597681"/>
            <a:ext cx="6097656" cy="3046988"/>
          </a:xfrm>
          <a:prstGeom prst="rect">
            <a:avLst/>
          </a:prstGeom>
          <a:noFill/>
        </p:spPr>
        <p:txBody>
          <a:bodyPr wrap="square">
            <a:spAutoFit/>
          </a:bodyPr>
          <a:lstStyle/>
          <a:p>
            <a:r>
              <a:rPr lang="en-PH" sz="2400" b="1" i="0" dirty="0">
                <a:solidFill>
                  <a:srgbClr val="C00000"/>
                </a:solidFill>
                <a:effectLst>
                  <a:outerShdw blurRad="38100" dist="38100" dir="2700000" algn="tl">
                    <a:srgbClr val="000000">
                      <a:alpha val="43137"/>
                    </a:srgbClr>
                  </a:outerShdw>
                </a:effectLst>
                <a:latin typeface="Open Sans" panose="020B0606030504020204" pitchFamily="34" charset="0"/>
              </a:rPr>
              <a:t>Voice Recognition</a:t>
            </a:r>
            <a:endParaRPr lang="en-PH" sz="2400" b="1" dirty="0">
              <a:solidFill>
                <a:srgbClr val="C00000"/>
              </a:solidFill>
              <a:effectLst>
                <a:outerShdw blurRad="38100" dist="38100" dir="2700000" algn="tl">
                  <a:srgbClr val="000000">
                    <a:alpha val="43137"/>
                  </a:srgbClr>
                </a:outerShdw>
              </a:effectLst>
              <a:latin typeface="Open Sans" panose="020B0606030504020204" pitchFamily="34" charset="0"/>
            </a:endParaRPr>
          </a:p>
          <a:p>
            <a:pPr marL="285750" indent="-285750">
              <a:buFont typeface="Arial" panose="020B0604020202020204" pitchFamily="34" charset="0"/>
              <a:buChar char="•"/>
            </a:pPr>
            <a:r>
              <a:rPr lang="en-PH" sz="2400" b="0" i="0" dirty="0">
                <a:solidFill>
                  <a:srgbClr val="007EB0"/>
                </a:solidFill>
                <a:effectLst/>
                <a:latin typeface="Open Sans" panose="020B0606030504020204" pitchFamily="34" charset="0"/>
              </a:rPr>
              <a:t>uses the tone, pitch, and frequencies that are unique to an individual to authenticate them</a:t>
            </a:r>
            <a:endParaRPr lang="en-PH" sz="2400" dirty="0">
              <a:solidFill>
                <a:srgbClr val="007EB0"/>
              </a:solidFill>
              <a:latin typeface="Open Sans" panose="020B0606030504020204" pitchFamily="34" charset="0"/>
            </a:endParaRPr>
          </a:p>
          <a:p>
            <a:pPr marL="285750" indent="-285750">
              <a:buFont typeface="Arial" panose="020B0604020202020204" pitchFamily="34" charset="0"/>
              <a:buChar char="•"/>
            </a:pPr>
            <a:r>
              <a:rPr lang="en-PH" sz="2400" b="0" i="0" dirty="0">
                <a:solidFill>
                  <a:srgbClr val="007EB0"/>
                </a:solidFill>
                <a:effectLst/>
                <a:latin typeface="Open Sans" panose="020B0606030504020204" pitchFamily="34" charset="0"/>
              </a:rPr>
              <a:t>the most commonly used biometric to verify users when they contact a call center for customer service support (for example, online banking)</a:t>
            </a:r>
            <a:endParaRPr lang="en-PH" sz="2400" dirty="0">
              <a:solidFill>
                <a:srgbClr val="007EB0"/>
              </a:solidFill>
            </a:endParaRPr>
          </a:p>
        </p:txBody>
      </p:sp>
      <p:pic>
        <p:nvPicPr>
          <p:cNvPr id="7" name="Picture 6" descr="A person holding a phone&#10;&#10;AI-generated content may be incorrect.">
            <a:extLst>
              <a:ext uri="{FF2B5EF4-FFF2-40B4-BE49-F238E27FC236}">
                <a16:creationId xmlns:a16="http://schemas.microsoft.com/office/drawing/2014/main" id="{7D6CA903-10F0-64D4-C4CF-AF4B802F3E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9750" y="1597681"/>
            <a:ext cx="5347407" cy="3398644"/>
          </a:xfrm>
          <a:prstGeom prst="rect">
            <a:avLst/>
          </a:prstGeom>
        </p:spPr>
      </p:pic>
    </p:spTree>
    <p:extLst>
      <p:ext uri="{BB962C8B-B14F-4D97-AF65-F5344CB8AC3E}">
        <p14:creationId xmlns:p14="http://schemas.microsoft.com/office/powerpoint/2010/main" val="34033812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6D8253-C7F3-AF38-314F-798084EF57C9}"/>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E84F23E-7CB9-A51E-A54A-B9EC0CBB6681}"/>
              </a:ext>
            </a:extLst>
          </p:cNvPr>
          <p:cNvSpPr txBox="1"/>
          <p:nvPr/>
        </p:nvSpPr>
        <p:spPr>
          <a:xfrm>
            <a:off x="301487" y="424759"/>
            <a:ext cx="10515600" cy="91702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dirty="0">
                <a:solidFill>
                  <a:srgbClr val="C00000"/>
                </a:solidFill>
                <a:effectLst>
                  <a:outerShdw blurRad="38100" dist="38100" dir="2700000" algn="tl">
                    <a:srgbClr val="000000">
                      <a:alpha val="43137"/>
                    </a:srgbClr>
                  </a:outerShdw>
                </a:effectLst>
                <a:latin typeface="+mj-lt"/>
                <a:ea typeface="+mj-ea"/>
                <a:cs typeface="+mj-cs"/>
              </a:rPr>
              <a:t>Types of Authentication Methods:</a:t>
            </a:r>
            <a:endParaRPr lang="en-US" sz="4400" dirty="0">
              <a:solidFill>
                <a:srgbClr val="C00000"/>
              </a:solidFill>
              <a:latin typeface="+mj-lt"/>
              <a:ea typeface="+mj-ea"/>
              <a:cs typeface="+mj-cs"/>
            </a:endParaRPr>
          </a:p>
        </p:txBody>
      </p:sp>
      <p:sp>
        <p:nvSpPr>
          <p:cNvPr id="6" name="TextBox 5">
            <a:extLst>
              <a:ext uri="{FF2B5EF4-FFF2-40B4-BE49-F238E27FC236}">
                <a16:creationId xmlns:a16="http://schemas.microsoft.com/office/drawing/2014/main" id="{27BE7C91-E675-521B-D695-5E07F3F53433}"/>
              </a:ext>
            </a:extLst>
          </p:cNvPr>
          <p:cNvSpPr txBox="1"/>
          <p:nvPr/>
        </p:nvSpPr>
        <p:spPr>
          <a:xfrm>
            <a:off x="6748670" y="1426844"/>
            <a:ext cx="5180770" cy="3785652"/>
          </a:xfrm>
          <a:prstGeom prst="rect">
            <a:avLst/>
          </a:prstGeom>
          <a:noFill/>
        </p:spPr>
        <p:txBody>
          <a:bodyPr wrap="square">
            <a:spAutoFit/>
          </a:bodyPr>
          <a:lstStyle/>
          <a:p>
            <a:r>
              <a:rPr lang="en-PH" sz="2000" b="1" i="0" dirty="0">
                <a:solidFill>
                  <a:srgbClr val="C00000"/>
                </a:solidFill>
                <a:effectLst>
                  <a:outerShdw blurRad="38100" dist="38100" dir="2700000" algn="tl">
                    <a:srgbClr val="000000">
                      <a:alpha val="43137"/>
                    </a:srgbClr>
                  </a:outerShdw>
                </a:effectLst>
                <a:latin typeface="Open Sans" panose="020B0606030504020204" pitchFamily="34" charset="0"/>
              </a:rPr>
              <a:t>Gai</a:t>
            </a:r>
            <a:r>
              <a:rPr lang="en-PH" sz="2000" b="1" dirty="0">
                <a:solidFill>
                  <a:srgbClr val="C00000"/>
                </a:solidFill>
                <a:effectLst>
                  <a:outerShdw blurRad="38100" dist="38100" dir="2700000" algn="tl">
                    <a:srgbClr val="000000">
                      <a:alpha val="43137"/>
                    </a:srgbClr>
                  </a:outerShdw>
                </a:effectLst>
                <a:latin typeface="Open Sans" panose="020B0606030504020204" pitchFamily="34" charset="0"/>
              </a:rPr>
              <a:t>t</a:t>
            </a:r>
            <a:r>
              <a:rPr lang="en-PH" sz="2000" b="1" i="0" dirty="0">
                <a:solidFill>
                  <a:srgbClr val="C00000"/>
                </a:solidFill>
                <a:effectLst>
                  <a:outerShdw blurRad="38100" dist="38100" dir="2700000" algn="tl">
                    <a:srgbClr val="000000">
                      <a:alpha val="43137"/>
                    </a:srgbClr>
                  </a:outerShdw>
                </a:effectLst>
                <a:latin typeface="Open Sans" panose="020B0606030504020204" pitchFamily="34" charset="0"/>
              </a:rPr>
              <a:t> Recognition </a:t>
            </a:r>
          </a:p>
          <a:p>
            <a:pPr marL="285750" indent="-285750">
              <a:buFont typeface="Arial" panose="020B0604020202020204" pitchFamily="34" charset="0"/>
              <a:buChar char="•"/>
            </a:pPr>
            <a:r>
              <a:rPr lang="en-PH" sz="2000" i="0" dirty="0">
                <a:solidFill>
                  <a:srgbClr val="007EB0"/>
                </a:solidFill>
                <a:effectLst/>
                <a:latin typeface="Open Sans" panose="020B0606030504020204" pitchFamily="34" charset="0"/>
              </a:rPr>
              <a:t>authenticates using the way someone walks to identify them</a:t>
            </a:r>
            <a:endParaRPr lang="en-PH" sz="2000" dirty="0">
              <a:solidFill>
                <a:srgbClr val="007EB0"/>
              </a:solidFill>
              <a:latin typeface="Open Sans" panose="020B0606030504020204" pitchFamily="34" charset="0"/>
            </a:endParaRPr>
          </a:p>
          <a:p>
            <a:pPr marL="285750" indent="-285750">
              <a:buFont typeface="Arial" panose="020B0604020202020204" pitchFamily="34" charset="0"/>
              <a:buChar char="•"/>
            </a:pPr>
            <a:r>
              <a:rPr lang="en-PH" sz="2000" i="0" dirty="0">
                <a:solidFill>
                  <a:srgbClr val="007EB0"/>
                </a:solidFill>
                <a:effectLst/>
                <a:latin typeface="Open Sans" panose="020B0606030504020204" pitchFamily="34" charset="0"/>
              </a:rPr>
              <a:t>each person walks a little differently, so the way a person puts one foot in front of the other is an effective way to verify their identity</a:t>
            </a:r>
            <a:endParaRPr lang="en-PH" sz="2000" dirty="0">
              <a:solidFill>
                <a:srgbClr val="007EB0"/>
              </a:solidFill>
              <a:latin typeface="Open Sans" panose="020B0606030504020204" pitchFamily="34" charset="0"/>
            </a:endParaRPr>
          </a:p>
          <a:p>
            <a:pPr marL="285750" indent="-285750">
              <a:buFont typeface="Arial" panose="020B0604020202020204" pitchFamily="34" charset="0"/>
              <a:buChar char="•"/>
            </a:pPr>
            <a:r>
              <a:rPr lang="en-PH" sz="2000" i="0" dirty="0">
                <a:solidFill>
                  <a:srgbClr val="007EB0"/>
                </a:solidFill>
                <a:effectLst/>
                <a:latin typeface="Open Sans" panose="020B0606030504020204" pitchFamily="34" charset="0"/>
              </a:rPr>
              <a:t>as of now, it’s not a common form of authentication but it’s expected to become more common as future forms of authentication become more popular</a:t>
            </a:r>
            <a:endParaRPr lang="en-PH" sz="2000" dirty="0">
              <a:solidFill>
                <a:srgbClr val="007EB0"/>
              </a:solidFill>
            </a:endParaRPr>
          </a:p>
        </p:txBody>
      </p:sp>
      <p:pic>
        <p:nvPicPr>
          <p:cNvPr id="9" name="Picture 8" descr="A group of people walking in a room&#10;&#10;AI-generated content may be incorrect.">
            <a:extLst>
              <a:ext uri="{FF2B5EF4-FFF2-40B4-BE49-F238E27FC236}">
                <a16:creationId xmlns:a16="http://schemas.microsoft.com/office/drawing/2014/main" id="{CA28EC26-D673-BEAC-4D5A-2BBAB01A77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622" y="1530188"/>
            <a:ext cx="5506218" cy="3797623"/>
          </a:xfrm>
          <a:prstGeom prst="rect">
            <a:avLst/>
          </a:prstGeom>
        </p:spPr>
      </p:pic>
      <p:sp>
        <p:nvSpPr>
          <p:cNvPr id="14" name="TextBox 13">
            <a:extLst>
              <a:ext uri="{FF2B5EF4-FFF2-40B4-BE49-F238E27FC236}">
                <a16:creationId xmlns:a16="http://schemas.microsoft.com/office/drawing/2014/main" id="{70F0A53A-07EE-2DC7-D307-79A627032833}"/>
              </a:ext>
            </a:extLst>
          </p:cNvPr>
          <p:cNvSpPr txBox="1"/>
          <p:nvPr/>
        </p:nvSpPr>
        <p:spPr>
          <a:xfrm>
            <a:off x="2909679" y="5595728"/>
            <a:ext cx="9663321" cy="369332"/>
          </a:xfrm>
          <a:prstGeom prst="rect">
            <a:avLst/>
          </a:prstGeom>
          <a:noFill/>
        </p:spPr>
        <p:txBody>
          <a:bodyPr wrap="square">
            <a:spAutoFit/>
          </a:bodyPr>
          <a:lstStyle/>
          <a:p>
            <a:r>
              <a:rPr lang="en-PH" b="1" i="1" dirty="0">
                <a:solidFill>
                  <a:srgbClr val="007EB0"/>
                </a:solidFill>
                <a:effectLst/>
                <a:latin typeface="Arial" panose="020B0604020202020204" pitchFamily="34" charset="0"/>
              </a:rPr>
              <a:t>Gait</a:t>
            </a:r>
            <a:r>
              <a:rPr lang="en-PH" b="0" i="1" dirty="0">
                <a:solidFill>
                  <a:srgbClr val="007EB0"/>
                </a:solidFill>
                <a:effectLst/>
                <a:latin typeface="Arial" panose="020B0604020202020204" pitchFamily="34" charset="0"/>
              </a:rPr>
              <a:t> is how an individual walks, and it can be used to create a unique biometric identifier.</a:t>
            </a:r>
            <a:endParaRPr lang="en-PH" i="1" dirty="0">
              <a:solidFill>
                <a:srgbClr val="007EB0"/>
              </a:solidFill>
            </a:endParaRPr>
          </a:p>
        </p:txBody>
      </p:sp>
    </p:spTree>
    <p:extLst>
      <p:ext uri="{BB962C8B-B14F-4D97-AF65-F5344CB8AC3E}">
        <p14:creationId xmlns:p14="http://schemas.microsoft.com/office/powerpoint/2010/main" val="25319522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BC1A6-4946-C33F-17AF-9584672A7D9F}"/>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36AEEF8A-E976-FCEF-7FF3-3C8E49E9DBE3}"/>
              </a:ext>
            </a:extLst>
          </p:cNvPr>
          <p:cNvSpPr txBox="1"/>
          <p:nvPr/>
        </p:nvSpPr>
        <p:spPr>
          <a:xfrm>
            <a:off x="301487" y="424759"/>
            <a:ext cx="10515600" cy="91702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dirty="0">
                <a:solidFill>
                  <a:srgbClr val="C00000"/>
                </a:solidFill>
                <a:effectLst>
                  <a:outerShdw blurRad="38100" dist="38100" dir="2700000" algn="tl">
                    <a:srgbClr val="000000">
                      <a:alpha val="43137"/>
                    </a:srgbClr>
                  </a:outerShdw>
                </a:effectLst>
                <a:latin typeface="+mj-lt"/>
                <a:ea typeface="+mj-ea"/>
                <a:cs typeface="+mj-cs"/>
              </a:rPr>
              <a:t>Types of Authentication Methods:</a:t>
            </a:r>
            <a:endParaRPr lang="en-US" sz="4400" dirty="0">
              <a:solidFill>
                <a:srgbClr val="C00000"/>
              </a:solidFill>
              <a:latin typeface="+mj-lt"/>
              <a:ea typeface="+mj-ea"/>
              <a:cs typeface="+mj-cs"/>
            </a:endParaRPr>
          </a:p>
        </p:txBody>
      </p:sp>
      <p:sp>
        <p:nvSpPr>
          <p:cNvPr id="3" name="TextBox 2">
            <a:extLst>
              <a:ext uri="{FF2B5EF4-FFF2-40B4-BE49-F238E27FC236}">
                <a16:creationId xmlns:a16="http://schemas.microsoft.com/office/drawing/2014/main" id="{C9DD0157-BDF5-3F67-A416-1E60D35D601C}"/>
              </a:ext>
            </a:extLst>
          </p:cNvPr>
          <p:cNvSpPr txBox="1"/>
          <p:nvPr/>
        </p:nvSpPr>
        <p:spPr>
          <a:xfrm>
            <a:off x="852280" y="1561814"/>
            <a:ext cx="5846695" cy="3416320"/>
          </a:xfrm>
          <a:prstGeom prst="rect">
            <a:avLst/>
          </a:prstGeom>
          <a:noFill/>
        </p:spPr>
        <p:txBody>
          <a:bodyPr wrap="square">
            <a:spAutoFit/>
          </a:bodyPr>
          <a:lstStyle/>
          <a:p>
            <a:r>
              <a:rPr lang="en-PH" sz="2400" b="1" i="0" dirty="0">
                <a:solidFill>
                  <a:srgbClr val="C00000"/>
                </a:solidFill>
                <a:effectLst>
                  <a:outerShdw blurRad="38100" dist="38100" dir="2700000" algn="tl">
                    <a:srgbClr val="000000">
                      <a:alpha val="43137"/>
                    </a:srgbClr>
                  </a:outerShdw>
                </a:effectLst>
                <a:latin typeface="Open Sans" panose="020B0606030504020204" pitchFamily="34" charset="0"/>
              </a:rPr>
              <a:t>Vein Recognition</a:t>
            </a:r>
            <a:endParaRPr lang="en-PH" sz="2400" b="1" dirty="0">
              <a:solidFill>
                <a:srgbClr val="C00000"/>
              </a:solidFill>
              <a:effectLst>
                <a:outerShdw blurRad="38100" dist="38100" dir="2700000" algn="tl">
                  <a:srgbClr val="000000">
                    <a:alpha val="43137"/>
                  </a:srgbClr>
                </a:outerShdw>
              </a:effectLst>
              <a:latin typeface="Open Sans" panose="020B0606030504020204" pitchFamily="34" charset="0"/>
            </a:endParaRPr>
          </a:p>
          <a:p>
            <a:pPr marL="285750" indent="-285750">
              <a:buFont typeface="Arial" panose="020B0604020202020204" pitchFamily="34" charset="0"/>
              <a:buChar char="•"/>
            </a:pPr>
            <a:r>
              <a:rPr lang="en-PH" sz="2400" b="0" i="0" dirty="0">
                <a:solidFill>
                  <a:srgbClr val="007EB0"/>
                </a:solidFill>
                <a:effectLst/>
                <a:latin typeface="Open Sans" panose="020B0606030504020204" pitchFamily="34" charset="0"/>
              </a:rPr>
              <a:t>uses the pattern of blood vessels in a person’s hand or finger to identify them</a:t>
            </a:r>
            <a:endParaRPr lang="en-PH" sz="2400" dirty="0">
              <a:solidFill>
                <a:srgbClr val="007EB0"/>
              </a:solidFill>
              <a:latin typeface="Open Sans" panose="020B0606030504020204" pitchFamily="34" charset="0"/>
            </a:endParaRPr>
          </a:p>
          <a:p>
            <a:pPr marL="285750" indent="-285750">
              <a:buFont typeface="Arial" panose="020B0604020202020204" pitchFamily="34" charset="0"/>
              <a:buChar char="•"/>
            </a:pPr>
            <a:r>
              <a:rPr lang="en-PH" sz="2400" b="0" i="0" dirty="0">
                <a:solidFill>
                  <a:srgbClr val="007EB0"/>
                </a:solidFill>
                <a:effectLst/>
                <a:latin typeface="Open Sans" panose="020B0606030504020204" pitchFamily="34" charset="0"/>
              </a:rPr>
              <a:t>uses infrared light to map the veins under the skin in your hands or fingers</a:t>
            </a:r>
          </a:p>
          <a:p>
            <a:pPr marL="285750" indent="-285750">
              <a:buFont typeface="Arial" panose="020B0604020202020204" pitchFamily="34" charset="0"/>
              <a:buChar char="•"/>
            </a:pPr>
            <a:r>
              <a:rPr lang="en-PH" sz="2400" b="0" i="0" dirty="0">
                <a:solidFill>
                  <a:srgbClr val="007EB0"/>
                </a:solidFill>
                <a:effectLst/>
                <a:latin typeface="Open Sans" panose="020B0606030504020204" pitchFamily="34" charset="0"/>
              </a:rPr>
              <a:t>extremely accurate, more than retina/iris recognition.</a:t>
            </a:r>
            <a:endParaRPr lang="en-PH" sz="2400" dirty="0">
              <a:solidFill>
                <a:srgbClr val="007EB0"/>
              </a:solidFill>
            </a:endParaRPr>
          </a:p>
        </p:txBody>
      </p:sp>
      <p:pic>
        <p:nvPicPr>
          <p:cNvPr id="5" name="Picture 4" descr="A hand touching a screen&#10;&#10;AI-generated content may be incorrect.">
            <a:extLst>
              <a:ext uri="{FF2B5EF4-FFF2-40B4-BE49-F238E27FC236}">
                <a16:creationId xmlns:a16="http://schemas.microsoft.com/office/drawing/2014/main" id="{211F6478-470B-E365-D18C-FA36E916FC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4995" y="1926963"/>
            <a:ext cx="4968466" cy="4084983"/>
          </a:xfrm>
          <a:prstGeom prst="rect">
            <a:avLst/>
          </a:prstGeom>
        </p:spPr>
      </p:pic>
    </p:spTree>
    <p:extLst>
      <p:ext uri="{BB962C8B-B14F-4D97-AF65-F5344CB8AC3E}">
        <p14:creationId xmlns:p14="http://schemas.microsoft.com/office/powerpoint/2010/main" val="2367096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F446A-6C86-538B-5D97-9CA4E345C4BC}"/>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85482A11-63A5-CD3E-BD4E-E6BD2FB92620}"/>
              </a:ext>
            </a:extLst>
          </p:cNvPr>
          <p:cNvSpPr txBox="1"/>
          <p:nvPr/>
        </p:nvSpPr>
        <p:spPr>
          <a:xfrm>
            <a:off x="301487" y="424759"/>
            <a:ext cx="10515600" cy="91702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dirty="0">
                <a:solidFill>
                  <a:srgbClr val="C00000"/>
                </a:solidFill>
                <a:effectLst>
                  <a:outerShdw blurRad="38100" dist="38100" dir="2700000" algn="tl">
                    <a:srgbClr val="000000">
                      <a:alpha val="43137"/>
                    </a:srgbClr>
                  </a:outerShdw>
                </a:effectLst>
                <a:latin typeface="+mj-lt"/>
                <a:ea typeface="+mj-ea"/>
                <a:cs typeface="+mj-cs"/>
              </a:rPr>
              <a:t>Types of Authentication Methods:</a:t>
            </a:r>
            <a:endParaRPr lang="en-US" sz="4400" dirty="0">
              <a:solidFill>
                <a:srgbClr val="C00000"/>
              </a:solidFill>
              <a:latin typeface="+mj-lt"/>
              <a:ea typeface="+mj-ea"/>
              <a:cs typeface="+mj-cs"/>
            </a:endParaRPr>
          </a:p>
        </p:txBody>
      </p:sp>
      <p:pic>
        <p:nvPicPr>
          <p:cNvPr id="4" name="Picture 3" descr="A hand holding a stylus pen&#10;&#10;AI-generated content may be incorrect.">
            <a:extLst>
              <a:ext uri="{FF2B5EF4-FFF2-40B4-BE49-F238E27FC236}">
                <a16:creationId xmlns:a16="http://schemas.microsoft.com/office/drawing/2014/main" id="{2FCBF42E-82F3-AE7C-3A44-5DB8E50D8E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0890" y="1673965"/>
            <a:ext cx="4149520" cy="3897702"/>
          </a:xfrm>
          <a:prstGeom prst="rect">
            <a:avLst/>
          </a:prstGeom>
        </p:spPr>
      </p:pic>
      <p:sp>
        <p:nvSpPr>
          <p:cNvPr id="7" name="TextBox 6">
            <a:extLst>
              <a:ext uri="{FF2B5EF4-FFF2-40B4-BE49-F238E27FC236}">
                <a16:creationId xmlns:a16="http://schemas.microsoft.com/office/drawing/2014/main" id="{C3EBEE4D-9119-CFA8-B26E-35911F953750}"/>
              </a:ext>
            </a:extLst>
          </p:cNvPr>
          <p:cNvSpPr txBox="1"/>
          <p:nvPr/>
        </p:nvSpPr>
        <p:spPr>
          <a:xfrm>
            <a:off x="6539947" y="2191435"/>
            <a:ext cx="5270224" cy="2862322"/>
          </a:xfrm>
          <a:prstGeom prst="rect">
            <a:avLst/>
          </a:prstGeom>
          <a:noFill/>
        </p:spPr>
        <p:txBody>
          <a:bodyPr wrap="square">
            <a:spAutoFit/>
          </a:bodyPr>
          <a:lstStyle/>
          <a:p>
            <a:r>
              <a:rPr lang="en-PH" sz="3600" b="1" i="0" dirty="0">
                <a:solidFill>
                  <a:srgbClr val="C00000"/>
                </a:solidFill>
                <a:effectLst>
                  <a:outerShdw blurRad="38100" dist="38100" dir="2700000" algn="tl">
                    <a:srgbClr val="000000">
                      <a:alpha val="43137"/>
                    </a:srgbClr>
                  </a:outerShdw>
                </a:effectLst>
                <a:latin typeface="Google Sans"/>
              </a:rPr>
              <a:t>Signature Recognition </a:t>
            </a:r>
          </a:p>
          <a:p>
            <a:pPr marL="285750" indent="-285750">
              <a:buFont typeface="Arial" panose="020B0604020202020204" pitchFamily="34" charset="0"/>
              <a:buChar char="•"/>
            </a:pPr>
            <a:r>
              <a:rPr lang="en-PH" sz="3600" b="0" i="0" dirty="0">
                <a:solidFill>
                  <a:srgbClr val="007EB0"/>
                </a:solidFill>
                <a:effectLst/>
                <a:latin typeface="Google Sans"/>
              </a:rPr>
              <a:t>an official confirmation that a signature on a document belongs to the person who has signed it</a:t>
            </a:r>
            <a:endParaRPr lang="en-PH" sz="3600" dirty="0">
              <a:solidFill>
                <a:srgbClr val="007EB0"/>
              </a:solidFill>
            </a:endParaRPr>
          </a:p>
        </p:txBody>
      </p:sp>
    </p:spTree>
    <p:extLst>
      <p:ext uri="{BB962C8B-B14F-4D97-AF65-F5344CB8AC3E}">
        <p14:creationId xmlns:p14="http://schemas.microsoft.com/office/powerpoint/2010/main" val="40522893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E4C08-D7FE-F5EA-9508-DFEB8A1C7E6A}"/>
            </a:ext>
          </a:extLst>
        </p:cNvPr>
        <p:cNvGrpSpPr/>
        <p:nvPr/>
      </p:nvGrpSpPr>
      <p:grpSpPr>
        <a:xfrm>
          <a:off x="0" y="0"/>
          <a:ext cx="0" cy="0"/>
          <a:chOff x="0" y="0"/>
          <a:chExt cx="0" cy="0"/>
        </a:xfrm>
      </p:grpSpPr>
      <p:pic>
        <p:nvPicPr>
          <p:cNvPr id="3" name="Picture 2" descr="A long hallway with many servers&#10;&#10;AI-generated content may be incorrect.">
            <a:extLst>
              <a:ext uri="{FF2B5EF4-FFF2-40B4-BE49-F238E27FC236}">
                <a16:creationId xmlns:a16="http://schemas.microsoft.com/office/drawing/2014/main" id="{BEEADE41-FC22-B01E-78EA-4EF02FBBC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F6DDAFAD-110B-09DD-9366-33AA63419C11}"/>
              </a:ext>
            </a:extLst>
          </p:cNvPr>
          <p:cNvSpPr txBox="1"/>
          <p:nvPr/>
        </p:nvSpPr>
        <p:spPr>
          <a:xfrm>
            <a:off x="1228299" y="2470245"/>
            <a:ext cx="10017457" cy="1505556"/>
          </a:xfrm>
          <a:prstGeom prst="rect">
            <a:avLst/>
          </a:prstGeom>
        </p:spPr>
        <p:txBody>
          <a:bodyPr vert="horz" lIns="91440" tIns="45720" rIns="91440" bIns="45720" rtlCol="0" anchor="ctr">
            <a:normAutofit fontScale="92500" lnSpcReduction="20000"/>
          </a:bodyPr>
          <a:lstStyle/>
          <a:p>
            <a:pPr algn="ctr">
              <a:lnSpc>
                <a:spcPct val="90000"/>
              </a:lnSpc>
              <a:spcBef>
                <a:spcPct val="0"/>
              </a:spcBef>
              <a:spcAft>
                <a:spcPts val="600"/>
              </a:spcAft>
            </a:pPr>
            <a:r>
              <a:rPr lang="en-US" sz="6600" b="1" dirty="0">
                <a:solidFill>
                  <a:schemeClr val="bg1"/>
                </a:solidFill>
                <a:effectLst>
                  <a:outerShdw blurRad="38100" dist="38100" dir="2700000" algn="tl">
                    <a:srgbClr val="000000">
                      <a:alpha val="43137"/>
                    </a:srgbClr>
                  </a:outerShdw>
                </a:effectLst>
                <a:latin typeface="+mj-lt"/>
                <a:ea typeface="+mj-ea"/>
                <a:cs typeface="+mj-cs"/>
              </a:rPr>
              <a:t>INTRUSION DETECTION SYSTEM (IDS)</a:t>
            </a:r>
            <a:endParaRPr lang="en-US" sz="6600" dirty="0">
              <a:solidFill>
                <a:schemeClr val="bg1"/>
              </a:solidFill>
              <a:latin typeface="+mj-lt"/>
              <a:ea typeface="+mj-ea"/>
              <a:cs typeface="+mj-cs"/>
            </a:endParaRPr>
          </a:p>
        </p:txBody>
      </p:sp>
    </p:spTree>
    <p:extLst>
      <p:ext uri="{BB962C8B-B14F-4D97-AF65-F5344CB8AC3E}">
        <p14:creationId xmlns:p14="http://schemas.microsoft.com/office/powerpoint/2010/main" val="1356178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FC4F6-631F-DBF2-81BB-E929BC7D04A8}"/>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9CB096B-9E8B-AA4F-B719-ECF2818AAA65}"/>
              </a:ext>
            </a:extLst>
          </p:cNvPr>
          <p:cNvSpPr txBox="1"/>
          <p:nvPr/>
        </p:nvSpPr>
        <p:spPr>
          <a:xfrm>
            <a:off x="412846" y="477250"/>
            <a:ext cx="7025184" cy="523220"/>
          </a:xfrm>
          <a:prstGeom prst="rect">
            <a:avLst/>
          </a:prstGeom>
          <a:noFill/>
        </p:spPr>
        <p:txBody>
          <a:bodyPr wrap="square">
            <a:spAutoFit/>
          </a:bodyPr>
          <a:lstStyle/>
          <a:p>
            <a:pPr algn="l"/>
            <a:r>
              <a:rPr lang="en-PH" sz="2800" b="1" i="0" dirty="0">
                <a:solidFill>
                  <a:srgbClr val="C00000"/>
                </a:solidFill>
                <a:effectLst/>
                <a:latin typeface="Inter"/>
              </a:rPr>
              <a:t>What Is An Intrusion Detection System (IDS)?</a:t>
            </a:r>
          </a:p>
        </p:txBody>
      </p:sp>
      <p:sp>
        <p:nvSpPr>
          <p:cNvPr id="7" name="TextBox 6">
            <a:extLst>
              <a:ext uri="{FF2B5EF4-FFF2-40B4-BE49-F238E27FC236}">
                <a16:creationId xmlns:a16="http://schemas.microsoft.com/office/drawing/2014/main" id="{BF59BCAE-9BD0-A1D0-4A05-1A738DC95D5C}"/>
              </a:ext>
            </a:extLst>
          </p:cNvPr>
          <p:cNvSpPr txBox="1"/>
          <p:nvPr/>
        </p:nvSpPr>
        <p:spPr>
          <a:xfrm>
            <a:off x="1177119" y="1139925"/>
            <a:ext cx="10791967" cy="1200329"/>
          </a:xfrm>
          <a:prstGeom prst="rect">
            <a:avLst/>
          </a:prstGeom>
          <a:noFill/>
        </p:spPr>
        <p:txBody>
          <a:bodyPr wrap="square">
            <a:spAutoFit/>
          </a:bodyPr>
          <a:lstStyle/>
          <a:p>
            <a:pPr marL="285750" indent="-285750">
              <a:buFont typeface="Arial" panose="020B0604020202020204" pitchFamily="34" charset="0"/>
              <a:buChar char="•"/>
            </a:pPr>
            <a:r>
              <a:rPr lang="en-PH" sz="2400" b="1" i="0" dirty="0">
                <a:solidFill>
                  <a:srgbClr val="007EB0"/>
                </a:solidFill>
                <a:effectLst/>
                <a:latin typeface="Inter"/>
              </a:rPr>
              <a:t>an application that monitors network traffic and searches for known threats and suspicious or malicious activity.</a:t>
            </a:r>
            <a:r>
              <a:rPr lang="en-PH" sz="2400" b="0" i="0" dirty="0">
                <a:solidFill>
                  <a:srgbClr val="007EB0"/>
                </a:solidFill>
                <a:effectLst/>
                <a:latin typeface="Inter"/>
              </a:rPr>
              <a:t> The IDS sends alerts to IT and security teams when it detects any security risks and threats.</a:t>
            </a:r>
            <a:endParaRPr lang="en-PH" sz="2400" dirty="0">
              <a:solidFill>
                <a:srgbClr val="007EB0"/>
              </a:solidFill>
            </a:endParaRPr>
          </a:p>
        </p:txBody>
      </p:sp>
      <p:sp>
        <p:nvSpPr>
          <p:cNvPr id="9" name="TextBox 8">
            <a:extLst>
              <a:ext uri="{FF2B5EF4-FFF2-40B4-BE49-F238E27FC236}">
                <a16:creationId xmlns:a16="http://schemas.microsoft.com/office/drawing/2014/main" id="{0EE9EC9A-76FB-F94A-F531-25BC723CD0D8}"/>
              </a:ext>
            </a:extLst>
          </p:cNvPr>
          <p:cNvSpPr txBox="1"/>
          <p:nvPr/>
        </p:nvSpPr>
        <p:spPr>
          <a:xfrm>
            <a:off x="1177119" y="2479709"/>
            <a:ext cx="10682785" cy="1569660"/>
          </a:xfrm>
          <a:prstGeom prst="rect">
            <a:avLst/>
          </a:prstGeom>
          <a:noFill/>
        </p:spPr>
        <p:txBody>
          <a:bodyPr wrap="square">
            <a:spAutoFit/>
          </a:bodyPr>
          <a:lstStyle/>
          <a:p>
            <a:pPr marL="342900" indent="-342900">
              <a:buFont typeface="Arial" panose="020B0604020202020204" pitchFamily="34" charset="0"/>
              <a:buChar char="•"/>
            </a:pPr>
            <a:r>
              <a:rPr lang="en-PH" sz="2400" b="1" dirty="0">
                <a:solidFill>
                  <a:srgbClr val="007EB0"/>
                </a:solidFill>
                <a:latin typeface="Inter"/>
              </a:rPr>
              <a:t>Most IDS solutions simply monitor and report suspicious activity and traffic when they detect an anomaly. However, some can go a step further by taking action when it detects anomalous activity, such as blocking malicious or suspicious traffic.</a:t>
            </a:r>
          </a:p>
        </p:txBody>
      </p:sp>
    </p:spTree>
    <p:extLst>
      <p:ext uri="{BB962C8B-B14F-4D97-AF65-F5344CB8AC3E}">
        <p14:creationId xmlns:p14="http://schemas.microsoft.com/office/powerpoint/2010/main" val="28284538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4DF7C-2C86-A8FA-5526-0CFC741672B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5965530-B52E-B9C4-3B24-7477E51EFD10}"/>
              </a:ext>
            </a:extLst>
          </p:cNvPr>
          <p:cNvSpPr txBox="1"/>
          <p:nvPr/>
        </p:nvSpPr>
        <p:spPr>
          <a:xfrm>
            <a:off x="284921" y="481090"/>
            <a:ext cx="11807687" cy="523220"/>
          </a:xfrm>
          <a:prstGeom prst="rect">
            <a:avLst/>
          </a:prstGeom>
          <a:noFill/>
        </p:spPr>
        <p:txBody>
          <a:bodyPr wrap="square">
            <a:spAutoFit/>
          </a:bodyPr>
          <a:lstStyle/>
          <a:p>
            <a:r>
              <a:rPr lang="en-US" sz="2800"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TYPES OF AUTHENTICATION</a:t>
            </a:r>
            <a:endParaRPr lang="en-PH" sz="2800" dirty="0"/>
          </a:p>
        </p:txBody>
      </p:sp>
      <p:sp>
        <p:nvSpPr>
          <p:cNvPr id="7" name="TextBox 6">
            <a:extLst>
              <a:ext uri="{FF2B5EF4-FFF2-40B4-BE49-F238E27FC236}">
                <a16:creationId xmlns:a16="http://schemas.microsoft.com/office/drawing/2014/main" id="{D3469340-F7CD-0665-1CBA-68F110CAB7E4}"/>
              </a:ext>
            </a:extLst>
          </p:cNvPr>
          <p:cNvSpPr txBox="1"/>
          <p:nvPr/>
        </p:nvSpPr>
        <p:spPr>
          <a:xfrm>
            <a:off x="389283" y="1138368"/>
            <a:ext cx="11214652" cy="400110"/>
          </a:xfrm>
          <a:prstGeom prst="rect">
            <a:avLst/>
          </a:prstGeom>
          <a:noFill/>
        </p:spPr>
        <p:txBody>
          <a:bodyPr wrap="square">
            <a:spAutoFit/>
          </a:bodyPr>
          <a:lstStyle/>
          <a:p>
            <a:pPr marL="342900" indent="-342900">
              <a:buClr>
                <a:srgbClr val="007EB0"/>
              </a:buClr>
              <a:buFont typeface="Wingdings" panose="05000000000000000000" pitchFamily="2" charset="2"/>
              <a:buChar char="q"/>
            </a:pPr>
            <a:r>
              <a:rPr lang="en-US" sz="2000"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Unilateral or one-way authentication</a:t>
            </a:r>
            <a:endParaRPr lang="en-PH" sz="2000" i="1" dirty="0">
              <a:solidFill>
                <a:srgbClr val="C00000"/>
              </a:solidFill>
            </a:endParaRPr>
          </a:p>
        </p:txBody>
      </p:sp>
      <p:sp>
        <p:nvSpPr>
          <p:cNvPr id="8" name="TextBox 7">
            <a:extLst>
              <a:ext uri="{FF2B5EF4-FFF2-40B4-BE49-F238E27FC236}">
                <a16:creationId xmlns:a16="http://schemas.microsoft.com/office/drawing/2014/main" id="{C3A7E0F0-4101-4FBD-316A-7263ABF7C841}"/>
              </a:ext>
            </a:extLst>
          </p:cNvPr>
          <p:cNvSpPr txBox="1"/>
          <p:nvPr/>
        </p:nvSpPr>
        <p:spPr>
          <a:xfrm>
            <a:off x="834887" y="1558356"/>
            <a:ext cx="10769048" cy="400110"/>
          </a:xfrm>
          <a:prstGeom prst="rect">
            <a:avLst/>
          </a:prstGeom>
          <a:noFill/>
        </p:spPr>
        <p:txBody>
          <a:bodyPr wrap="square">
            <a:spAutoFit/>
          </a:bodyPr>
          <a:lstStyle/>
          <a:p>
            <a:pPr marL="457200" indent="-457200">
              <a:buFont typeface="Arial" panose="020B0604020202020204" pitchFamily="34" charset="0"/>
              <a:buChar char="•"/>
            </a:pPr>
            <a:r>
              <a:rPr lang="en-US" sz="2000" b="1" dirty="0">
                <a:solidFill>
                  <a:srgbClr val="007EB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Only one principal verifies the identity of the other principal</a:t>
            </a:r>
            <a:endParaRPr lang="en-PH" sz="2000" dirty="0">
              <a:solidFill>
                <a:srgbClr val="007EB0"/>
              </a:solidFill>
            </a:endParaRPr>
          </a:p>
        </p:txBody>
      </p:sp>
      <p:sp>
        <p:nvSpPr>
          <p:cNvPr id="13" name="TextBox 12">
            <a:extLst>
              <a:ext uri="{FF2B5EF4-FFF2-40B4-BE49-F238E27FC236}">
                <a16:creationId xmlns:a16="http://schemas.microsoft.com/office/drawing/2014/main" id="{D8AC99FF-C1D8-2846-4CAD-6462D8DCD284}"/>
              </a:ext>
            </a:extLst>
          </p:cNvPr>
          <p:cNvSpPr txBox="1"/>
          <p:nvPr/>
        </p:nvSpPr>
        <p:spPr>
          <a:xfrm>
            <a:off x="284921" y="2572916"/>
            <a:ext cx="11214652" cy="400110"/>
          </a:xfrm>
          <a:prstGeom prst="rect">
            <a:avLst/>
          </a:prstGeom>
          <a:noFill/>
        </p:spPr>
        <p:txBody>
          <a:bodyPr wrap="square">
            <a:spAutoFit/>
          </a:bodyPr>
          <a:lstStyle/>
          <a:p>
            <a:pPr marL="342900" indent="-342900">
              <a:buClr>
                <a:srgbClr val="007EB0"/>
              </a:buClr>
              <a:buFont typeface="Wingdings" panose="05000000000000000000" pitchFamily="2" charset="2"/>
              <a:buChar char="q"/>
            </a:pPr>
            <a:r>
              <a:rPr lang="en-US" sz="2000"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Mutual Authentication</a:t>
            </a:r>
            <a:endParaRPr lang="en-PH" sz="2000" i="1" dirty="0">
              <a:solidFill>
                <a:srgbClr val="C00000"/>
              </a:solidFill>
            </a:endParaRPr>
          </a:p>
        </p:txBody>
      </p:sp>
      <p:sp>
        <p:nvSpPr>
          <p:cNvPr id="2" name="TextBox 1">
            <a:extLst>
              <a:ext uri="{FF2B5EF4-FFF2-40B4-BE49-F238E27FC236}">
                <a16:creationId xmlns:a16="http://schemas.microsoft.com/office/drawing/2014/main" id="{7ACE2F68-D484-0BE6-72CC-232D703ABFFD}"/>
              </a:ext>
            </a:extLst>
          </p:cNvPr>
          <p:cNvSpPr txBox="1"/>
          <p:nvPr/>
        </p:nvSpPr>
        <p:spPr>
          <a:xfrm>
            <a:off x="804240" y="2992904"/>
            <a:ext cx="10769048" cy="400110"/>
          </a:xfrm>
          <a:prstGeom prst="rect">
            <a:avLst/>
          </a:prstGeom>
          <a:noFill/>
        </p:spPr>
        <p:txBody>
          <a:bodyPr wrap="square">
            <a:spAutoFit/>
          </a:bodyPr>
          <a:lstStyle/>
          <a:p>
            <a:pPr marL="457200" indent="-457200">
              <a:buFont typeface="Arial" panose="020B0604020202020204" pitchFamily="34" charset="0"/>
              <a:buChar char="•"/>
            </a:pPr>
            <a:r>
              <a:rPr lang="en-US" sz="2000" b="1" dirty="0">
                <a:solidFill>
                  <a:srgbClr val="007EB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both communicating principals verify each other’s identity</a:t>
            </a:r>
            <a:endParaRPr lang="en-PH" sz="2000" dirty="0">
              <a:solidFill>
                <a:srgbClr val="007EB0"/>
              </a:solidFill>
            </a:endParaRPr>
          </a:p>
        </p:txBody>
      </p:sp>
    </p:spTree>
    <p:extLst>
      <p:ext uri="{BB962C8B-B14F-4D97-AF65-F5344CB8AC3E}">
        <p14:creationId xmlns:p14="http://schemas.microsoft.com/office/powerpoint/2010/main" val="70449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3" grpId="0"/>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9BE25-3BA4-3970-DCC7-E8AD6347090B}"/>
            </a:ext>
          </a:extLst>
        </p:cNvPr>
        <p:cNvGrpSpPr/>
        <p:nvPr/>
      </p:nvGrpSpPr>
      <p:grpSpPr>
        <a:xfrm>
          <a:off x="0" y="0"/>
          <a:ext cx="0" cy="0"/>
          <a:chOff x="0" y="0"/>
          <a:chExt cx="0" cy="0"/>
        </a:xfrm>
      </p:grpSpPr>
      <p:pic>
        <p:nvPicPr>
          <p:cNvPr id="3" name="Picture 2" descr="A diagram of a diagram&#10;&#10;AI-generated content may be incorrect.">
            <a:extLst>
              <a:ext uri="{FF2B5EF4-FFF2-40B4-BE49-F238E27FC236}">
                <a16:creationId xmlns:a16="http://schemas.microsoft.com/office/drawing/2014/main" id="{9E3D0388-DE4A-E493-BBEF-47799126B8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095202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68A7D-A2C2-95D4-7FBB-B0FD0C14AA54}"/>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ADFABB8A-2638-ED15-2F31-DDD1C15DF607}"/>
              </a:ext>
            </a:extLst>
          </p:cNvPr>
          <p:cNvSpPr txBox="1"/>
          <p:nvPr/>
        </p:nvSpPr>
        <p:spPr>
          <a:xfrm>
            <a:off x="440140" y="443131"/>
            <a:ext cx="9891215" cy="584775"/>
          </a:xfrm>
          <a:prstGeom prst="rect">
            <a:avLst/>
          </a:prstGeom>
          <a:noFill/>
        </p:spPr>
        <p:txBody>
          <a:bodyPr wrap="square">
            <a:spAutoFit/>
          </a:bodyPr>
          <a:lstStyle/>
          <a:p>
            <a:pPr algn="l">
              <a:spcBef>
                <a:spcPts val="3750"/>
              </a:spcBef>
              <a:spcAft>
                <a:spcPts val="1500"/>
              </a:spcAft>
            </a:pPr>
            <a:r>
              <a:rPr lang="en-PH" sz="3200" b="1" i="0" dirty="0">
                <a:solidFill>
                  <a:srgbClr val="C00000"/>
                </a:solidFill>
                <a:effectLst/>
                <a:latin typeface="Inter"/>
              </a:rPr>
              <a:t>Why Are Intrusion Detection Systems (IDS) Important?</a:t>
            </a:r>
          </a:p>
        </p:txBody>
      </p:sp>
      <p:sp>
        <p:nvSpPr>
          <p:cNvPr id="9" name="TextBox 8">
            <a:extLst>
              <a:ext uri="{FF2B5EF4-FFF2-40B4-BE49-F238E27FC236}">
                <a16:creationId xmlns:a16="http://schemas.microsoft.com/office/drawing/2014/main" id="{2BB6601B-59A4-C35C-73D0-7AD2D0574E7B}"/>
              </a:ext>
            </a:extLst>
          </p:cNvPr>
          <p:cNvSpPr txBox="1"/>
          <p:nvPr/>
        </p:nvSpPr>
        <p:spPr>
          <a:xfrm>
            <a:off x="304231" y="1405726"/>
            <a:ext cx="11583537" cy="2490425"/>
          </a:xfrm>
          <a:prstGeom prst="rect">
            <a:avLst/>
          </a:prstGeom>
          <a:noFill/>
        </p:spPr>
        <p:txBody>
          <a:bodyPr wrap="square">
            <a:spAutoFit/>
          </a:bodyPr>
          <a:lstStyle/>
          <a:p>
            <a:pPr marL="285750" indent="-285750" algn="l">
              <a:spcAft>
                <a:spcPts val="1875"/>
              </a:spcAft>
              <a:buFont typeface="Arial" panose="020B0604020202020204" pitchFamily="34" charset="0"/>
              <a:buChar char="•"/>
            </a:pPr>
            <a:r>
              <a:rPr lang="en-PH" sz="2800" b="0" i="0" dirty="0">
                <a:solidFill>
                  <a:srgbClr val="007EB0"/>
                </a:solidFill>
                <a:effectLst/>
                <a:latin typeface="Inter"/>
              </a:rPr>
              <a:t>provides an extra layer of protection, making it a critical element of an effective cybersecurity strategy</a:t>
            </a:r>
            <a:endParaRPr lang="en-PH" sz="2800" dirty="0">
              <a:solidFill>
                <a:srgbClr val="007EB0"/>
              </a:solidFill>
              <a:latin typeface="Inter"/>
            </a:endParaRPr>
          </a:p>
          <a:p>
            <a:pPr marL="285750" indent="-285750" algn="l">
              <a:spcAft>
                <a:spcPts val="1875"/>
              </a:spcAft>
              <a:buFont typeface="Arial" panose="020B0604020202020204" pitchFamily="34" charset="0"/>
              <a:buChar char="•"/>
            </a:pPr>
            <a:r>
              <a:rPr lang="en-PH" sz="2800" b="0" i="0" dirty="0">
                <a:solidFill>
                  <a:srgbClr val="007EB0"/>
                </a:solidFill>
                <a:effectLst/>
                <a:latin typeface="Inter"/>
              </a:rPr>
              <a:t>You can use it alongside your other cybersecurity tools to catch threats that are able to penetrate your primary defenses. So even if your main system fails, you are still alerted to the presence of a threat.</a:t>
            </a:r>
          </a:p>
        </p:txBody>
      </p:sp>
    </p:spTree>
    <p:extLst>
      <p:ext uri="{BB962C8B-B14F-4D97-AF65-F5344CB8AC3E}">
        <p14:creationId xmlns:p14="http://schemas.microsoft.com/office/powerpoint/2010/main" val="10525525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A2A046-CAC4-5056-F141-37AE761FBDC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CEEC0A8-788B-C942-6E82-C59D460DC0A2}"/>
              </a:ext>
            </a:extLst>
          </p:cNvPr>
          <p:cNvSpPr txBox="1"/>
          <p:nvPr/>
        </p:nvSpPr>
        <p:spPr>
          <a:xfrm>
            <a:off x="453788" y="368067"/>
            <a:ext cx="7033145" cy="523220"/>
          </a:xfrm>
          <a:prstGeom prst="rect">
            <a:avLst/>
          </a:prstGeom>
          <a:noFill/>
        </p:spPr>
        <p:txBody>
          <a:bodyPr wrap="square">
            <a:spAutoFit/>
          </a:bodyPr>
          <a:lstStyle/>
          <a:p>
            <a:pPr algn="l">
              <a:spcBef>
                <a:spcPts val="3750"/>
              </a:spcBef>
              <a:spcAft>
                <a:spcPts val="1500"/>
              </a:spcAft>
            </a:pPr>
            <a:r>
              <a:rPr lang="en-PH" sz="2800" b="1" i="0" dirty="0">
                <a:solidFill>
                  <a:srgbClr val="C00000"/>
                </a:solidFill>
                <a:effectLst/>
                <a:latin typeface="Inter"/>
              </a:rPr>
              <a:t>Benefits of intrusion detection systems</a:t>
            </a:r>
          </a:p>
        </p:txBody>
      </p:sp>
      <p:sp>
        <p:nvSpPr>
          <p:cNvPr id="6" name="TextBox 5">
            <a:extLst>
              <a:ext uri="{FF2B5EF4-FFF2-40B4-BE49-F238E27FC236}">
                <a16:creationId xmlns:a16="http://schemas.microsoft.com/office/drawing/2014/main" id="{2462D8DF-1F72-2532-D051-8E25A186BD97}"/>
              </a:ext>
            </a:extLst>
          </p:cNvPr>
          <p:cNvSpPr txBox="1"/>
          <p:nvPr/>
        </p:nvSpPr>
        <p:spPr>
          <a:xfrm>
            <a:off x="453787" y="1101003"/>
            <a:ext cx="5291919" cy="1200329"/>
          </a:xfrm>
          <a:prstGeom prst="rect">
            <a:avLst/>
          </a:prstGeom>
          <a:noFill/>
        </p:spPr>
        <p:txBody>
          <a:bodyPr wrap="square">
            <a:spAutoFit/>
          </a:bodyPr>
          <a:lstStyle/>
          <a:p>
            <a:pPr algn="just">
              <a:spcBef>
                <a:spcPts val="1875"/>
              </a:spcBef>
            </a:pPr>
            <a:r>
              <a:rPr lang="en-PH" b="1" i="0" dirty="0">
                <a:solidFill>
                  <a:srgbClr val="007EB0"/>
                </a:solidFill>
                <a:effectLst/>
                <a:latin typeface="Inter"/>
              </a:rPr>
              <a:t>1. Understanding risk</a:t>
            </a:r>
            <a:r>
              <a:rPr lang="en-PH" b="0" i="0" dirty="0">
                <a:solidFill>
                  <a:srgbClr val="007EB0"/>
                </a:solidFill>
                <a:effectLst/>
                <a:latin typeface="Inter"/>
              </a:rPr>
              <a:t>: An IDS tool helps businesses understand the number of attacks being targeted at them and the type and level of sophistication of risks they face. </a:t>
            </a:r>
          </a:p>
        </p:txBody>
      </p:sp>
      <p:sp>
        <p:nvSpPr>
          <p:cNvPr id="8" name="TextBox 7">
            <a:extLst>
              <a:ext uri="{FF2B5EF4-FFF2-40B4-BE49-F238E27FC236}">
                <a16:creationId xmlns:a16="http://schemas.microsoft.com/office/drawing/2014/main" id="{B72C467E-2C3E-42B6-E953-D8BBB1BF3801}"/>
              </a:ext>
            </a:extLst>
          </p:cNvPr>
          <p:cNvSpPr txBox="1"/>
          <p:nvPr/>
        </p:nvSpPr>
        <p:spPr>
          <a:xfrm>
            <a:off x="453788" y="2606584"/>
            <a:ext cx="5291918" cy="2031325"/>
          </a:xfrm>
          <a:prstGeom prst="rect">
            <a:avLst/>
          </a:prstGeom>
          <a:noFill/>
        </p:spPr>
        <p:txBody>
          <a:bodyPr wrap="square">
            <a:spAutoFit/>
          </a:bodyPr>
          <a:lstStyle/>
          <a:p>
            <a:pPr algn="just">
              <a:spcBef>
                <a:spcPts val="1875"/>
              </a:spcBef>
            </a:pPr>
            <a:r>
              <a:rPr lang="en-PH" b="1" i="0" dirty="0">
                <a:solidFill>
                  <a:srgbClr val="007EB0"/>
                </a:solidFill>
                <a:effectLst/>
                <a:latin typeface="Inter"/>
              </a:rPr>
              <a:t>2. Shaping security strategy</a:t>
            </a:r>
            <a:r>
              <a:rPr lang="en-PH" b="0" i="0" dirty="0">
                <a:solidFill>
                  <a:srgbClr val="007EB0"/>
                </a:solidFill>
                <a:effectLst/>
                <a:latin typeface="Inter"/>
              </a:rPr>
              <a:t>: Understanding risk is crucial to establishing and evolving a comprehensive cybersecurity strategy that can stand up to the modern threat landscape. An IDS can also be used to identify bugs and potential flaws in organizations’ devices and networks, then assess and adapt their defenses to address the risks they may face in the future.</a:t>
            </a:r>
          </a:p>
        </p:txBody>
      </p:sp>
      <p:sp>
        <p:nvSpPr>
          <p:cNvPr id="10" name="TextBox 9">
            <a:extLst>
              <a:ext uri="{FF2B5EF4-FFF2-40B4-BE49-F238E27FC236}">
                <a16:creationId xmlns:a16="http://schemas.microsoft.com/office/drawing/2014/main" id="{3F7E2DBC-8C0F-1523-C5CF-EE6E89FF9870}"/>
              </a:ext>
            </a:extLst>
          </p:cNvPr>
          <p:cNvSpPr txBox="1"/>
          <p:nvPr/>
        </p:nvSpPr>
        <p:spPr>
          <a:xfrm>
            <a:off x="6096000" y="1046411"/>
            <a:ext cx="5886734" cy="2308324"/>
          </a:xfrm>
          <a:prstGeom prst="rect">
            <a:avLst/>
          </a:prstGeom>
          <a:noFill/>
        </p:spPr>
        <p:txBody>
          <a:bodyPr wrap="square">
            <a:spAutoFit/>
          </a:bodyPr>
          <a:lstStyle/>
          <a:p>
            <a:pPr algn="just">
              <a:spcBef>
                <a:spcPts val="1875"/>
              </a:spcBef>
            </a:pPr>
            <a:r>
              <a:rPr lang="en-PH" b="1" i="0" dirty="0">
                <a:solidFill>
                  <a:srgbClr val="007EB0"/>
                </a:solidFill>
                <a:effectLst/>
                <a:latin typeface="Inter"/>
              </a:rPr>
              <a:t>3. Regulatory compliance</a:t>
            </a:r>
            <a:r>
              <a:rPr lang="en-PH" b="0" i="0" dirty="0">
                <a:solidFill>
                  <a:srgbClr val="007EB0"/>
                </a:solidFill>
                <a:effectLst/>
                <a:latin typeface="Inter"/>
              </a:rPr>
              <a:t>: Organizations now face an ever-evolving list of increasingly stringent regulations that they must comply with. An IDS tool provides them with visibility on what is happening across their networks, which eases the process of meeting these regulations. The information it gathers and saves in its logs is also vital for businesses to document that they are meeting their compliance requirements.</a:t>
            </a:r>
          </a:p>
        </p:txBody>
      </p:sp>
      <p:sp>
        <p:nvSpPr>
          <p:cNvPr id="12" name="TextBox 11">
            <a:extLst>
              <a:ext uri="{FF2B5EF4-FFF2-40B4-BE49-F238E27FC236}">
                <a16:creationId xmlns:a16="http://schemas.microsoft.com/office/drawing/2014/main" id="{AE0CD9BE-6871-3463-4B36-2E24633C8D9B}"/>
              </a:ext>
            </a:extLst>
          </p:cNvPr>
          <p:cNvSpPr txBox="1"/>
          <p:nvPr/>
        </p:nvSpPr>
        <p:spPr>
          <a:xfrm>
            <a:off x="6098276" y="3561896"/>
            <a:ext cx="5884458" cy="2031325"/>
          </a:xfrm>
          <a:prstGeom prst="rect">
            <a:avLst/>
          </a:prstGeom>
          <a:noFill/>
        </p:spPr>
        <p:txBody>
          <a:bodyPr wrap="square">
            <a:spAutoFit/>
          </a:bodyPr>
          <a:lstStyle/>
          <a:p>
            <a:pPr algn="just"/>
            <a:r>
              <a:rPr lang="en-PH" b="1" i="0" dirty="0">
                <a:solidFill>
                  <a:srgbClr val="007EB0"/>
                </a:solidFill>
                <a:effectLst/>
                <a:latin typeface="Inter"/>
              </a:rPr>
              <a:t>4. Faster response times</a:t>
            </a:r>
            <a:r>
              <a:rPr lang="en-PH" b="0" i="0" dirty="0">
                <a:solidFill>
                  <a:srgbClr val="007EB0"/>
                </a:solidFill>
                <a:effectLst/>
                <a:latin typeface="Inter"/>
              </a:rPr>
              <a:t>: The immediate alerts that IDS solutions initiate allow organizations to discover and prevent attackers more quickly than they would through manual monitoring of their networks. The sensors that an IDS uses can also inspect data in network packets and operating systems, which is also faster than manually collecting this information.</a:t>
            </a:r>
            <a:endParaRPr lang="en-PH" dirty="0">
              <a:solidFill>
                <a:srgbClr val="007EB0"/>
              </a:solidFill>
            </a:endParaRPr>
          </a:p>
        </p:txBody>
      </p:sp>
    </p:spTree>
    <p:extLst>
      <p:ext uri="{BB962C8B-B14F-4D97-AF65-F5344CB8AC3E}">
        <p14:creationId xmlns:p14="http://schemas.microsoft.com/office/powerpoint/2010/main" val="37894347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905ED-F303-1890-329B-22055E61CE4C}"/>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61CAAF62-0AF5-E2E4-DEFA-6E640F477986}"/>
              </a:ext>
            </a:extLst>
          </p:cNvPr>
          <p:cNvSpPr txBox="1"/>
          <p:nvPr/>
        </p:nvSpPr>
        <p:spPr>
          <a:xfrm>
            <a:off x="385549" y="368067"/>
            <a:ext cx="7543800" cy="584775"/>
          </a:xfrm>
          <a:prstGeom prst="rect">
            <a:avLst/>
          </a:prstGeom>
          <a:noFill/>
        </p:spPr>
        <p:txBody>
          <a:bodyPr wrap="square">
            <a:spAutoFit/>
          </a:bodyPr>
          <a:lstStyle/>
          <a:p>
            <a:pPr algn="l">
              <a:spcBef>
                <a:spcPts val="3750"/>
              </a:spcBef>
              <a:spcAft>
                <a:spcPts val="1500"/>
              </a:spcAft>
            </a:pPr>
            <a:r>
              <a:rPr lang="en-PH" sz="3200" b="1" i="0" dirty="0">
                <a:solidFill>
                  <a:srgbClr val="C00000"/>
                </a:solidFill>
                <a:effectLst/>
                <a:latin typeface="Inter"/>
              </a:rPr>
              <a:t>Intrusion detection system (IDS) challenges</a:t>
            </a:r>
          </a:p>
        </p:txBody>
      </p:sp>
      <p:sp>
        <p:nvSpPr>
          <p:cNvPr id="7" name="TextBox 6">
            <a:extLst>
              <a:ext uri="{FF2B5EF4-FFF2-40B4-BE49-F238E27FC236}">
                <a16:creationId xmlns:a16="http://schemas.microsoft.com/office/drawing/2014/main" id="{F87EB277-08C6-E474-4AB4-A3DA427AF411}"/>
              </a:ext>
            </a:extLst>
          </p:cNvPr>
          <p:cNvSpPr txBox="1"/>
          <p:nvPr/>
        </p:nvSpPr>
        <p:spPr>
          <a:xfrm>
            <a:off x="385548" y="1096959"/>
            <a:ext cx="11624481" cy="1569660"/>
          </a:xfrm>
          <a:prstGeom prst="rect">
            <a:avLst/>
          </a:prstGeom>
          <a:noFill/>
        </p:spPr>
        <p:txBody>
          <a:bodyPr wrap="square">
            <a:spAutoFit/>
          </a:bodyPr>
          <a:lstStyle/>
          <a:p>
            <a:pPr algn="just">
              <a:spcBef>
                <a:spcPts val="1875"/>
              </a:spcBef>
              <a:spcAft>
                <a:spcPts val="1875"/>
              </a:spcAft>
            </a:pPr>
            <a:r>
              <a:rPr lang="en-PH" sz="2400" b="1" i="0" dirty="0">
                <a:solidFill>
                  <a:srgbClr val="007EB0"/>
                </a:solidFill>
                <a:effectLst/>
                <a:latin typeface="Inter"/>
              </a:rPr>
              <a:t>1. False alarms</a:t>
            </a:r>
            <a:r>
              <a:rPr lang="en-PH" sz="2400" b="0" i="0" dirty="0">
                <a:solidFill>
                  <a:srgbClr val="007EB0"/>
                </a:solidFill>
                <a:effectLst/>
                <a:latin typeface="Inter"/>
              </a:rPr>
              <a:t>: Also known as false positives, these leave IDS solutions vulnerable to identifying potential threats that are not a true risk to the organization. To avoid this, organizations must configure their IDS to understand what normal looks like, and as a result, what should be considered as malicious activity.</a:t>
            </a:r>
          </a:p>
        </p:txBody>
      </p:sp>
      <p:sp>
        <p:nvSpPr>
          <p:cNvPr id="9" name="TextBox 8">
            <a:extLst>
              <a:ext uri="{FF2B5EF4-FFF2-40B4-BE49-F238E27FC236}">
                <a16:creationId xmlns:a16="http://schemas.microsoft.com/office/drawing/2014/main" id="{B0C315ED-951B-D2ED-FD7E-8F87B1ED07D1}"/>
              </a:ext>
            </a:extLst>
          </p:cNvPr>
          <p:cNvSpPr txBox="1"/>
          <p:nvPr/>
        </p:nvSpPr>
        <p:spPr>
          <a:xfrm>
            <a:off x="385547" y="2966702"/>
            <a:ext cx="11624481" cy="1200329"/>
          </a:xfrm>
          <a:prstGeom prst="rect">
            <a:avLst/>
          </a:prstGeom>
          <a:noFill/>
        </p:spPr>
        <p:txBody>
          <a:bodyPr wrap="square">
            <a:spAutoFit/>
          </a:bodyPr>
          <a:lstStyle/>
          <a:p>
            <a:pPr algn="l">
              <a:spcBef>
                <a:spcPts val="1875"/>
              </a:spcBef>
              <a:spcAft>
                <a:spcPts val="1875"/>
              </a:spcAft>
            </a:pPr>
            <a:r>
              <a:rPr lang="en-PH" sz="2400" b="1" i="0" dirty="0">
                <a:solidFill>
                  <a:srgbClr val="007EB0"/>
                </a:solidFill>
                <a:effectLst/>
                <a:latin typeface="Inter"/>
              </a:rPr>
              <a:t>2. False negatives</a:t>
            </a:r>
            <a:r>
              <a:rPr lang="en-PH" sz="2400" b="0" i="0" dirty="0">
                <a:solidFill>
                  <a:srgbClr val="007EB0"/>
                </a:solidFill>
                <a:effectLst/>
                <a:latin typeface="Inter"/>
              </a:rPr>
              <a:t>: This is a bigger concern, as the IDS solution mistakes an actual security threat for legitimate traffic. An attacker is allowed to pass into the organization’s network, with IT and security teams oblivious to the fact that their systems have been infiltrated. </a:t>
            </a:r>
          </a:p>
        </p:txBody>
      </p:sp>
    </p:spTree>
    <p:extLst>
      <p:ext uri="{BB962C8B-B14F-4D97-AF65-F5344CB8AC3E}">
        <p14:creationId xmlns:p14="http://schemas.microsoft.com/office/powerpoint/2010/main" val="19302108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231B5-3D00-5752-4B10-0B2AF5DD17D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59BC64D-E2EF-2B1F-264E-4F35C362051F}"/>
              </a:ext>
            </a:extLst>
          </p:cNvPr>
          <p:cNvSpPr txBox="1"/>
          <p:nvPr/>
        </p:nvSpPr>
        <p:spPr>
          <a:xfrm>
            <a:off x="726743" y="395363"/>
            <a:ext cx="9481782" cy="584775"/>
          </a:xfrm>
          <a:prstGeom prst="rect">
            <a:avLst/>
          </a:prstGeom>
          <a:noFill/>
        </p:spPr>
        <p:txBody>
          <a:bodyPr wrap="square">
            <a:spAutoFit/>
          </a:bodyPr>
          <a:lstStyle/>
          <a:p>
            <a:pPr algn="l">
              <a:spcBef>
                <a:spcPts val="3750"/>
              </a:spcBef>
              <a:spcAft>
                <a:spcPts val="1500"/>
              </a:spcAft>
            </a:pPr>
            <a:r>
              <a:rPr lang="en-PH" sz="3200" b="1" i="0" dirty="0">
                <a:solidFill>
                  <a:srgbClr val="C00000"/>
                </a:solidFill>
                <a:effectLst/>
                <a:latin typeface="Inter"/>
              </a:rPr>
              <a:t>What Is The Difference Between A Firewall And IDS?</a:t>
            </a:r>
          </a:p>
        </p:txBody>
      </p:sp>
      <p:graphicFrame>
        <p:nvGraphicFramePr>
          <p:cNvPr id="6" name="Table 5">
            <a:extLst>
              <a:ext uri="{FF2B5EF4-FFF2-40B4-BE49-F238E27FC236}">
                <a16:creationId xmlns:a16="http://schemas.microsoft.com/office/drawing/2014/main" id="{2453F37F-0AE7-81FD-FCB3-96E40EB81A15}"/>
              </a:ext>
            </a:extLst>
          </p:cNvPr>
          <p:cNvGraphicFramePr>
            <a:graphicFrameLocks noGrp="1"/>
          </p:cNvGraphicFramePr>
          <p:nvPr>
            <p:extLst>
              <p:ext uri="{D42A27DB-BD31-4B8C-83A1-F6EECF244321}">
                <p14:modId xmlns:p14="http://schemas.microsoft.com/office/powerpoint/2010/main" val="2748919385"/>
              </p:ext>
            </p:extLst>
          </p:nvPr>
        </p:nvGraphicFramePr>
        <p:xfrm>
          <a:off x="871940" y="1197338"/>
          <a:ext cx="10906078" cy="2743200"/>
        </p:xfrm>
        <a:graphic>
          <a:graphicData uri="http://schemas.openxmlformats.org/drawingml/2006/table">
            <a:tbl>
              <a:tblPr firstRow="1" bandRow="1">
                <a:tableStyleId>{5C22544A-7EE6-4342-B048-85BDC9FD1C3A}</a:tableStyleId>
              </a:tblPr>
              <a:tblGrid>
                <a:gridCol w="4996597">
                  <a:extLst>
                    <a:ext uri="{9D8B030D-6E8A-4147-A177-3AD203B41FA5}">
                      <a16:colId xmlns:a16="http://schemas.microsoft.com/office/drawing/2014/main" val="2889621570"/>
                    </a:ext>
                  </a:extLst>
                </a:gridCol>
                <a:gridCol w="5909481">
                  <a:extLst>
                    <a:ext uri="{9D8B030D-6E8A-4147-A177-3AD203B41FA5}">
                      <a16:colId xmlns:a16="http://schemas.microsoft.com/office/drawing/2014/main" val="1435016142"/>
                    </a:ext>
                  </a:extLst>
                </a:gridCol>
              </a:tblGrid>
              <a:tr h="370840">
                <a:tc>
                  <a:txBody>
                    <a:bodyPr/>
                    <a:lstStyle/>
                    <a:p>
                      <a:pPr algn="ctr"/>
                      <a:r>
                        <a:rPr lang="en-US" sz="2400" dirty="0"/>
                        <a:t>IDS</a:t>
                      </a:r>
                      <a:endParaRPr lang="en-PH" sz="2400" dirty="0"/>
                    </a:p>
                  </a:txBody>
                  <a:tcPr/>
                </a:tc>
                <a:tc>
                  <a:txBody>
                    <a:bodyPr/>
                    <a:lstStyle/>
                    <a:p>
                      <a:pPr algn="ctr"/>
                      <a:r>
                        <a:rPr lang="en-US" sz="2400" dirty="0"/>
                        <a:t>Firewall</a:t>
                      </a:r>
                      <a:endParaRPr lang="en-PH" sz="2400" dirty="0"/>
                    </a:p>
                  </a:txBody>
                  <a:tcPr/>
                </a:tc>
                <a:extLst>
                  <a:ext uri="{0D108BD9-81ED-4DB2-BD59-A6C34878D82A}">
                    <a16:rowId xmlns:a16="http://schemas.microsoft.com/office/drawing/2014/main" val="14385734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2400" b="0" i="0" kern="1200" dirty="0">
                          <a:solidFill>
                            <a:schemeClr val="dk1"/>
                          </a:solidFill>
                          <a:effectLst/>
                          <a:latin typeface="+mn-lt"/>
                          <a:ea typeface="+mn-ea"/>
                          <a:cs typeface="+mn-cs"/>
                        </a:rPr>
                        <a:t>Passive monitoring tools that identify possible threats and send out notifications to analysts in </a:t>
                      </a:r>
                      <a:r>
                        <a:rPr lang="en-PH" sz="2400" b="1" i="0" u="none" strike="noStrike" kern="1200" dirty="0">
                          <a:solidFill>
                            <a:schemeClr val="dk1"/>
                          </a:solidFill>
                          <a:effectLst/>
                          <a:latin typeface="+mn-lt"/>
                          <a:ea typeface="+mn-ea"/>
                          <a:cs typeface="+mn-cs"/>
                        </a:rPr>
                        <a:t>security operations centers (SOCs).</a:t>
                      </a:r>
                      <a:r>
                        <a:rPr lang="en-PH" sz="2400" b="0" i="0" kern="1200" dirty="0">
                          <a:solidFill>
                            <a:schemeClr val="dk1"/>
                          </a:solidFill>
                          <a:effectLst/>
                          <a:latin typeface="+mn-lt"/>
                          <a:ea typeface="+mn-ea"/>
                          <a:cs typeface="+mn-cs"/>
                        </a:rPr>
                        <a:t> </a:t>
                      </a:r>
                      <a:endParaRPr lang="en-PH" sz="2400" dirty="0"/>
                    </a:p>
                  </a:txBody>
                  <a:tcPr/>
                </a:tc>
                <a:tc>
                  <a:txBody>
                    <a:bodyPr/>
                    <a:lstStyle/>
                    <a:p>
                      <a:pPr marL="342900" indent="-342900">
                        <a:buFont typeface="Arial" panose="020B0604020202020204" pitchFamily="34" charset="0"/>
                        <a:buChar char="•"/>
                      </a:pPr>
                      <a:r>
                        <a:rPr lang="en-PH" sz="2400" b="0" i="0" kern="1200" dirty="0">
                          <a:solidFill>
                            <a:schemeClr val="dk1"/>
                          </a:solidFill>
                          <a:effectLst/>
                          <a:latin typeface="+mn-lt"/>
                          <a:ea typeface="+mn-ea"/>
                          <a:cs typeface="+mn-cs"/>
                        </a:rPr>
                        <a:t>Analyzes the metadata contained in network packets and decides whether to allow or prohibit traffic into or out of the network based on pre-established rules</a:t>
                      </a:r>
                    </a:p>
                    <a:p>
                      <a:pPr marL="342900" indent="-342900">
                        <a:buFont typeface="Arial" panose="020B0604020202020204" pitchFamily="34" charset="0"/>
                        <a:buChar char="•"/>
                      </a:pPr>
                      <a:r>
                        <a:rPr lang="en-PH" sz="2400" b="0" i="0" kern="1200" dirty="0">
                          <a:solidFill>
                            <a:schemeClr val="dk1"/>
                          </a:solidFill>
                          <a:effectLst/>
                          <a:latin typeface="+mn-lt"/>
                          <a:ea typeface="+mn-ea"/>
                          <a:cs typeface="+mn-cs"/>
                        </a:rPr>
                        <a:t>Essentially creates a barrier that stops certain traffic from crossing through it</a:t>
                      </a:r>
                    </a:p>
                  </a:txBody>
                  <a:tcPr/>
                </a:tc>
                <a:extLst>
                  <a:ext uri="{0D108BD9-81ED-4DB2-BD59-A6C34878D82A}">
                    <a16:rowId xmlns:a16="http://schemas.microsoft.com/office/drawing/2014/main" val="3213057552"/>
                  </a:ext>
                </a:extLst>
              </a:tr>
            </a:tbl>
          </a:graphicData>
        </a:graphic>
      </p:graphicFrame>
    </p:spTree>
    <p:extLst>
      <p:ext uri="{BB962C8B-B14F-4D97-AF65-F5344CB8AC3E}">
        <p14:creationId xmlns:p14="http://schemas.microsoft.com/office/powerpoint/2010/main" val="24113393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4DF5A-8597-FFA6-5A4A-B16BD523414A}"/>
            </a:ext>
          </a:extLst>
        </p:cNvPr>
        <p:cNvGrpSpPr/>
        <p:nvPr/>
      </p:nvGrpSpPr>
      <p:grpSpPr>
        <a:xfrm>
          <a:off x="0" y="0"/>
          <a:ext cx="0" cy="0"/>
          <a:chOff x="0" y="0"/>
          <a:chExt cx="0" cy="0"/>
        </a:xfrm>
      </p:grpSpPr>
      <p:sp>
        <p:nvSpPr>
          <p:cNvPr id="18" name="TextBox 17">
            <a:extLst>
              <a:ext uri="{FF2B5EF4-FFF2-40B4-BE49-F238E27FC236}">
                <a16:creationId xmlns:a16="http://schemas.microsoft.com/office/drawing/2014/main" id="{5B646B0E-77CD-C412-0F88-0A2D41FB1B20}"/>
              </a:ext>
            </a:extLst>
          </p:cNvPr>
          <p:cNvSpPr txBox="1"/>
          <p:nvPr/>
        </p:nvSpPr>
        <p:spPr>
          <a:xfrm>
            <a:off x="648653" y="786884"/>
            <a:ext cx="6097904" cy="369332"/>
          </a:xfrm>
          <a:prstGeom prst="rect">
            <a:avLst/>
          </a:prstGeom>
          <a:noFill/>
        </p:spPr>
        <p:txBody>
          <a:bodyPr wrap="square">
            <a:spAutoFit/>
          </a:bodyPr>
          <a:lstStyle/>
          <a:p>
            <a:r>
              <a:rPr lang="en-US" dirty="0">
                <a:hlinkClick r:id="rId3"/>
              </a:rPr>
              <a:t>Microsoft PowerPoint - Module 3-User Authentication-3</a:t>
            </a:r>
            <a:endParaRPr lang="en-US" dirty="0"/>
          </a:p>
        </p:txBody>
      </p:sp>
      <p:sp>
        <p:nvSpPr>
          <p:cNvPr id="20" name="TextBox 19">
            <a:extLst>
              <a:ext uri="{FF2B5EF4-FFF2-40B4-BE49-F238E27FC236}">
                <a16:creationId xmlns:a16="http://schemas.microsoft.com/office/drawing/2014/main" id="{854F6674-DB4F-AC57-2B8E-7A5542D4C47E}"/>
              </a:ext>
            </a:extLst>
          </p:cNvPr>
          <p:cNvSpPr txBox="1"/>
          <p:nvPr/>
        </p:nvSpPr>
        <p:spPr>
          <a:xfrm>
            <a:off x="648653" y="1301234"/>
            <a:ext cx="6097904" cy="369332"/>
          </a:xfrm>
          <a:prstGeom prst="rect">
            <a:avLst/>
          </a:prstGeom>
          <a:noFill/>
        </p:spPr>
        <p:txBody>
          <a:bodyPr wrap="square">
            <a:spAutoFit/>
          </a:bodyPr>
          <a:lstStyle/>
          <a:p>
            <a:r>
              <a:rPr lang="en-US" dirty="0">
                <a:hlinkClick r:id="rId4"/>
              </a:rPr>
              <a:t>Authentication vs Authorization: Key Differences | Fortinet</a:t>
            </a:r>
            <a:endParaRPr lang="en-US" dirty="0"/>
          </a:p>
        </p:txBody>
      </p:sp>
      <p:sp>
        <p:nvSpPr>
          <p:cNvPr id="24" name="TextBox 23">
            <a:extLst>
              <a:ext uri="{FF2B5EF4-FFF2-40B4-BE49-F238E27FC236}">
                <a16:creationId xmlns:a16="http://schemas.microsoft.com/office/drawing/2014/main" id="{9ED6397B-6404-B2F3-B17E-9CB048D7CAE2}"/>
              </a:ext>
            </a:extLst>
          </p:cNvPr>
          <p:cNvSpPr txBox="1"/>
          <p:nvPr/>
        </p:nvSpPr>
        <p:spPr>
          <a:xfrm>
            <a:off x="648653" y="1815584"/>
            <a:ext cx="6097904" cy="646331"/>
          </a:xfrm>
          <a:prstGeom prst="rect">
            <a:avLst/>
          </a:prstGeom>
          <a:noFill/>
        </p:spPr>
        <p:txBody>
          <a:bodyPr wrap="square">
            <a:spAutoFit/>
          </a:bodyPr>
          <a:lstStyle/>
          <a:p>
            <a:r>
              <a:rPr lang="en-US" dirty="0">
                <a:hlinkClick r:id="rId5"/>
              </a:rPr>
              <a:t>Authorization and Authentication. Both the terms are often used in… | by </a:t>
            </a:r>
            <a:r>
              <a:rPr lang="en-US" dirty="0" err="1">
                <a:hlinkClick r:id="rId5"/>
              </a:rPr>
              <a:t>Audira</a:t>
            </a:r>
            <a:r>
              <a:rPr lang="en-US" dirty="0">
                <a:hlinkClick r:id="rId5"/>
              </a:rPr>
              <a:t> </a:t>
            </a:r>
            <a:r>
              <a:rPr lang="en-US" dirty="0" err="1">
                <a:hlinkClick r:id="rId5"/>
              </a:rPr>
              <a:t>Zuraida</a:t>
            </a:r>
            <a:r>
              <a:rPr lang="en-US" dirty="0">
                <a:hlinkClick r:id="rId5"/>
              </a:rPr>
              <a:t> | Medium</a:t>
            </a:r>
            <a:endParaRPr lang="en-US" dirty="0"/>
          </a:p>
        </p:txBody>
      </p:sp>
      <p:sp>
        <p:nvSpPr>
          <p:cNvPr id="3" name="TextBox 2">
            <a:extLst>
              <a:ext uri="{FF2B5EF4-FFF2-40B4-BE49-F238E27FC236}">
                <a16:creationId xmlns:a16="http://schemas.microsoft.com/office/drawing/2014/main" id="{FADF60CC-75FF-D13A-E70D-1E5E038FD7AF}"/>
              </a:ext>
            </a:extLst>
          </p:cNvPr>
          <p:cNvSpPr txBox="1"/>
          <p:nvPr/>
        </p:nvSpPr>
        <p:spPr>
          <a:xfrm>
            <a:off x="648653" y="2606933"/>
            <a:ext cx="8873034" cy="369332"/>
          </a:xfrm>
          <a:prstGeom prst="rect">
            <a:avLst/>
          </a:prstGeom>
          <a:noFill/>
        </p:spPr>
        <p:txBody>
          <a:bodyPr wrap="square">
            <a:spAutoFit/>
          </a:bodyPr>
          <a:lstStyle/>
          <a:p>
            <a:r>
              <a:rPr lang="en-PH" dirty="0"/>
              <a:t>https://www.logintc.com/types-of-authentication/biometric-authentication/</a:t>
            </a:r>
          </a:p>
        </p:txBody>
      </p:sp>
      <p:sp>
        <p:nvSpPr>
          <p:cNvPr id="5" name="TextBox 4">
            <a:extLst>
              <a:ext uri="{FF2B5EF4-FFF2-40B4-BE49-F238E27FC236}">
                <a16:creationId xmlns:a16="http://schemas.microsoft.com/office/drawing/2014/main" id="{2C952C85-E384-3F5A-E7D3-FAF9A8F14FDC}"/>
              </a:ext>
            </a:extLst>
          </p:cNvPr>
          <p:cNvSpPr txBox="1"/>
          <p:nvPr/>
        </p:nvSpPr>
        <p:spPr>
          <a:xfrm>
            <a:off x="648652" y="3105834"/>
            <a:ext cx="8246869" cy="369332"/>
          </a:xfrm>
          <a:prstGeom prst="rect">
            <a:avLst/>
          </a:prstGeom>
          <a:noFill/>
        </p:spPr>
        <p:txBody>
          <a:bodyPr wrap="square">
            <a:spAutoFit/>
          </a:bodyPr>
          <a:lstStyle/>
          <a:p>
            <a:r>
              <a:rPr lang="en-PH" dirty="0"/>
              <a:t>https://www.slideshare.net/slideshow/biometric-authenticationpdf/258437560</a:t>
            </a:r>
          </a:p>
        </p:txBody>
      </p:sp>
      <p:sp>
        <p:nvSpPr>
          <p:cNvPr id="9" name="TextBox 8">
            <a:extLst>
              <a:ext uri="{FF2B5EF4-FFF2-40B4-BE49-F238E27FC236}">
                <a16:creationId xmlns:a16="http://schemas.microsoft.com/office/drawing/2014/main" id="{692FF5CF-168D-33C9-407D-C5774EE17F16}"/>
              </a:ext>
            </a:extLst>
          </p:cNvPr>
          <p:cNvSpPr txBox="1"/>
          <p:nvPr/>
        </p:nvSpPr>
        <p:spPr>
          <a:xfrm>
            <a:off x="648901" y="3620184"/>
            <a:ext cx="6097656" cy="369332"/>
          </a:xfrm>
          <a:prstGeom prst="rect">
            <a:avLst/>
          </a:prstGeom>
          <a:noFill/>
        </p:spPr>
        <p:txBody>
          <a:bodyPr wrap="square">
            <a:spAutoFit/>
          </a:bodyPr>
          <a:lstStyle/>
          <a:p>
            <a:r>
              <a:rPr lang="en-PH" dirty="0"/>
              <a:t>https://www.ncsc.gov.ie/pdfs/NCSC-MFA-Guide-0723-Final.pdf</a:t>
            </a:r>
          </a:p>
        </p:txBody>
      </p:sp>
      <p:sp>
        <p:nvSpPr>
          <p:cNvPr id="11" name="TextBox 10">
            <a:extLst>
              <a:ext uri="{FF2B5EF4-FFF2-40B4-BE49-F238E27FC236}">
                <a16:creationId xmlns:a16="http://schemas.microsoft.com/office/drawing/2014/main" id="{0C9DE8CC-4697-9E1B-EAD2-2ECC29A7F60D}"/>
              </a:ext>
            </a:extLst>
          </p:cNvPr>
          <p:cNvSpPr txBox="1"/>
          <p:nvPr/>
        </p:nvSpPr>
        <p:spPr>
          <a:xfrm>
            <a:off x="652833" y="4084313"/>
            <a:ext cx="11179776" cy="646331"/>
          </a:xfrm>
          <a:prstGeom prst="rect">
            <a:avLst/>
          </a:prstGeom>
          <a:noFill/>
        </p:spPr>
        <p:txBody>
          <a:bodyPr wrap="square">
            <a:spAutoFit/>
          </a:bodyPr>
          <a:lstStyle/>
          <a:p>
            <a:r>
              <a:rPr lang="en-PH" dirty="0"/>
              <a:t>https://www.fortinet.com/resources/cyberglossary/intrusion-detection-system#:~:text=IDS%20vs%20IPS-,What%20Is%20An%20Intrusion%20Detection%20System%20(IDS)%3F,any%20security%20risks%20and%20threats.</a:t>
            </a:r>
          </a:p>
        </p:txBody>
      </p:sp>
    </p:spTree>
    <p:extLst>
      <p:ext uri="{BB962C8B-B14F-4D97-AF65-F5344CB8AC3E}">
        <p14:creationId xmlns:p14="http://schemas.microsoft.com/office/powerpoint/2010/main" val="170396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4251EA-076A-1169-CCA2-8E0AF7B8A47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77009EC-936D-24EF-127C-A66403A0BB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9392"/>
            <a:ext cx="12192000" cy="6957391"/>
          </a:xfrm>
          <a:prstGeom prst="rect">
            <a:avLst/>
          </a:prstGeom>
        </p:spPr>
      </p:pic>
      <p:sp>
        <p:nvSpPr>
          <p:cNvPr id="6" name="TextBox 5">
            <a:extLst>
              <a:ext uri="{FF2B5EF4-FFF2-40B4-BE49-F238E27FC236}">
                <a16:creationId xmlns:a16="http://schemas.microsoft.com/office/drawing/2014/main" id="{ABDA47D9-7068-800A-04E5-5E0418173C37}"/>
              </a:ext>
            </a:extLst>
          </p:cNvPr>
          <p:cNvSpPr txBox="1"/>
          <p:nvPr/>
        </p:nvSpPr>
        <p:spPr>
          <a:xfrm>
            <a:off x="1898375" y="3117693"/>
            <a:ext cx="8726556" cy="707886"/>
          </a:xfrm>
          <a:prstGeom prst="rect">
            <a:avLst/>
          </a:prstGeom>
          <a:noFill/>
        </p:spPr>
        <p:txBody>
          <a:bodyPr wrap="square">
            <a:spAutoFit/>
          </a:bodyPr>
          <a:lstStyle/>
          <a:p>
            <a:pPr algn="ctr"/>
            <a:r>
              <a:rPr lang="en-US" sz="4000" b="1" dirty="0">
                <a:solidFill>
                  <a:srgbClr val="FFFF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MULTI-FACTOR AUTHENTICATION</a:t>
            </a:r>
            <a:endParaRPr lang="en-PH" sz="4000" dirty="0">
              <a:solidFill>
                <a:srgbClr val="FFFF00"/>
              </a:solidFill>
            </a:endParaRPr>
          </a:p>
        </p:txBody>
      </p:sp>
    </p:spTree>
    <p:extLst>
      <p:ext uri="{BB962C8B-B14F-4D97-AF65-F5344CB8AC3E}">
        <p14:creationId xmlns:p14="http://schemas.microsoft.com/office/powerpoint/2010/main" val="16484770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0CEEC-082D-5D0E-9322-FDE9E957BAD0}"/>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D508425-BA70-7ABF-0778-2C41E73CC876}"/>
              </a:ext>
            </a:extLst>
          </p:cNvPr>
          <p:cNvSpPr txBox="1"/>
          <p:nvPr/>
        </p:nvSpPr>
        <p:spPr>
          <a:xfrm>
            <a:off x="284921" y="481090"/>
            <a:ext cx="11807687" cy="584775"/>
          </a:xfrm>
          <a:prstGeom prst="rect">
            <a:avLst/>
          </a:prstGeom>
          <a:noFill/>
        </p:spPr>
        <p:txBody>
          <a:bodyPr wrap="square">
            <a:spAutoFit/>
          </a:bodyPr>
          <a:lstStyle/>
          <a:p>
            <a:r>
              <a:rPr lang="en-US" sz="3200"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MULTI-FACTOR AUTHENTICATION (MFA)</a:t>
            </a:r>
            <a:endParaRPr lang="en-PH" sz="3200" dirty="0"/>
          </a:p>
        </p:txBody>
      </p:sp>
      <p:sp>
        <p:nvSpPr>
          <p:cNvPr id="4" name="TextBox 3">
            <a:extLst>
              <a:ext uri="{FF2B5EF4-FFF2-40B4-BE49-F238E27FC236}">
                <a16:creationId xmlns:a16="http://schemas.microsoft.com/office/drawing/2014/main" id="{40110B08-C868-E794-0288-497CF7A9F4BF}"/>
              </a:ext>
            </a:extLst>
          </p:cNvPr>
          <p:cNvSpPr txBox="1"/>
          <p:nvPr/>
        </p:nvSpPr>
        <p:spPr>
          <a:xfrm>
            <a:off x="2305878" y="4669529"/>
            <a:ext cx="7354956" cy="1200329"/>
          </a:xfrm>
          <a:prstGeom prst="rect">
            <a:avLst/>
          </a:prstGeom>
          <a:noFill/>
        </p:spPr>
        <p:txBody>
          <a:bodyPr wrap="square">
            <a:spAutoFit/>
          </a:bodyPr>
          <a:lstStyle/>
          <a:p>
            <a:pPr marL="457200" indent="-457200">
              <a:buFont typeface="Arial" panose="020B0604020202020204" pitchFamily="34" charset="0"/>
              <a:buChar char="•"/>
            </a:pPr>
            <a:r>
              <a:rPr lang="en-US" sz="2400" b="1" dirty="0">
                <a:solidFill>
                  <a:srgbClr val="007EB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 security measure that requires two or more proofs of identity to grant a user access to a network, system, or application</a:t>
            </a:r>
            <a:endParaRPr lang="en-PH" sz="2400" dirty="0">
              <a:solidFill>
                <a:srgbClr val="007EB0"/>
              </a:solidFill>
            </a:endParaRPr>
          </a:p>
        </p:txBody>
      </p:sp>
      <p:pic>
        <p:nvPicPr>
          <p:cNvPr id="7" name="Picture 6">
            <a:extLst>
              <a:ext uri="{FF2B5EF4-FFF2-40B4-BE49-F238E27FC236}">
                <a16:creationId xmlns:a16="http://schemas.microsoft.com/office/drawing/2014/main" id="{059B4B76-BD1E-04C9-C408-F04A7440C5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5878" y="1391456"/>
            <a:ext cx="7510425" cy="2952482"/>
          </a:xfrm>
          <a:prstGeom prst="rect">
            <a:avLst/>
          </a:prstGeom>
        </p:spPr>
      </p:pic>
    </p:spTree>
    <p:extLst>
      <p:ext uri="{BB962C8B-B14F-4D97-AF65-F5344CB8AC3E}">
        <p14:creationId xmlns:p14="http://schemas.microsoft.com/office/powerpoint/2010/main" val="17125187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6AA48-CFE2-5299-39D1-72ECF49D3202}"/>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5EE1E0B4-113D-E35B-5103-0321FA3EAF2C}"/>
              </a:ext>
            </a:extLst>
          </p:cNvPr>
          <p:cNvSpPr txBox="1"/>
          <p:nvPr/>
        </p:nvSpPr>
        <p:spPr>
          <a:xfrm>
            <a:off x="284921" y="481090"/>
            <a:ext cx="11807687" cy="584775"/>
          </a:xfrm>
          <a:prstGeom prst="rect">
            <a:avLst/>
          </a:prstGeom>
          <a:noFill/>
        </p:spPr>
        <p:txBody>
          <a:bodyPr wrap="square">
            <a:spAutoFit/>
          </a:bodyPr>
          <a:lstStyle/>
          <a:p>
            <a:r>
              <a:rPr lang="en-US" sz="3200"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MULTI-FACTOR AUTHENTICATION (MFA)</a:t>
            </a:r>
            <a:endParaRPr lang="en-PH" sz="3200" dirty="0"/>
          </a:p>
        </p:txBody>
      </p:sp>
      <p:sp>
        <p:nvSpPr>
          <p:cNvPr id="4" name="TextBox 3">
            <a:extLst>
              <a:ext uri="{FF2B5EF4-FFF2-40B4-BE49-F238E27FC236}">
                <a16:creationId xmlns:a16="http://schemas.microsoft.com/office/drawing/2014/main" id="{F00D8BE9-FA14-76C5-8942-174854C597D8}"/>
              </a:ext>
            </a:extLst>
          </p:cNvPr>
          <p:cNvSpPr txBox="1"/>
          <p:nvPr/>
        </p:nvSpPr>
        <p:spPr>
          <a:xfrm>
            <a:off x="284921" y="1280286"/>
            <a:ext cx="11734800" cy="400110"/>
          </a:xfrm>
          <a:prstGeom prst="rect">
            <a:avLst/>
          </a:prstGeom>
          <a:noFill/>
        </p:spPr>
        <p:txBody>
          <a:bodyPr wrap="square">
            <a:spAutoFit/>
          </a:bodyPr>
          <a:lstStyle/>
          <a:p>
            <a:r>
              <a:rPr lang="en-US" sz="2000" b="1" dirty="0">
                <a:solidFill>
                  <a:srgbClr val="007EB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Most authentication factors can be categorized into one of the following groups:</a:t>
            </a:r>
            <a:endParaRPr lang="en-PH" sz="2000" dirty="0">
              <a:solidFill>
                <a:srgbClr val="007EB0"/>
              </a:solidFill>
            </a:endParaRPr>
          </a:p>
        </p:txBody>
      </p:sp>
      <p:sp>
        <p:nvSpPr>
          <p:cNvPr id="2" name="TextBox 1">
            <a:extLst>
              <a:ext uri="{FF2B5EF4-FFF2-40B4-BE49-F238E27FC236}">
                <a16:creationId xmlns:a16="http://schemas.microsoft.com/office/drawing/2014/main" id="{6B1F6D5F-40B6-94F4-18A7-563F069ACB5C}"/>
              </a:ext>
            </a:extLst>
          </p:cNvPr>
          <p:cNvSpPr txBox="1"/>
          <p:nvPr/>
        </p:nvSpPr>
        <p:spPr>
          <a:xfrm>
            <a:off x="284921" y="1810373"/>
            <a:ext cx="11734800" cy="707886"/>
          </a:xfrm>
          <a:prstGeom prst="rect">
            <a:avLst/>
          </a:prstGeom>
          <a:noFill/>
        </p:spPr>
        <p:txBody>
          <a:bodyPr wrap="square">
            <a:spAutoFit/>
          </a:bodyPr>
          <a:lstStyle/>
          <a:p>
            <a:pPr marL="342900" indent="-342900">
              <a:buFont typeface="Arial" panose="020B0604020202020204" pitchFamily="34" charset="0"/>
              <a:buChar char="•"/>
            </a:pPr>
            <a:r>
              <a:rPr lang="en-US" sz="2000"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Something You Know</a:t>
            </a:r>
            <a:r>
              <a:rPr lang="en-US" sz="2000" b="1" dirty="0">
                <a:solidFill>
                  <a:srgbClr val="007EB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This includes PINs and passwords created by the user, as well as answers to security questions.</a:t>
            </a:r>
            <a:endParaRPr lang="en-PH" sz="2000" dirty="0">
              <a:solidFill>
                <a:srgbClr val="007EB0"/>
              </a:solidFill>
            </a:endParaRPr>
          </a:p>
        </p:txBody>
      </p:sp>
      <p:sp>
        <p:nvSpPr>
          <p:cNvPr id="3" name="TextBox 2">
            <a:extLst>
              <a:ext uri="{FF2B5EF4-FFF2-40B4-BE49-F238E27FC236}">
                <a16:creationId xmlns:a16="http://schemas.microsoft.com/office/drawing/2014/main" id="{B2EA2618-530B-C5CE-0A97-2000A43CD4C3}"/>
              </a:ext>
            </a:extLst>
          </p:cNvPr>
          <p:cNvSpPr txBox="1"/>
          <p:nvPr/>
        </p:nvSpPr>
        <p:spPr>
          <a:xfrm>
            <a:off x="284921" y="2648236"/>
            <a:ext cx="11734800" cy="1015663"/>
          </a:xfrm>
          <a:prstGeom prst="rect">
            <a:avLst/>
          </a:prstGeom>
          <a:noFill/>
        </p:spPr>
        <p:txBody>
          <a:bodyPr wrap="square">
            <a:spAutoFit/>
          </a:bodyPr>
          <a:lstStyle/>
          <a:p>
            <a:pPr marL="342900" indent="-342900">
              <a:buFont typeface="Arial" panose="020B0604020202020204" pitchFamily="34" charset="0"/>
              <a:buChar char="•"/>
            </a:pPr>
            <a:r>
              <a:rPr lang="en-US" sz="2000"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Something You Have</a:t>
            </a:r>
            <a:r>
              <a:rPr lang="en-US" sz="2000" b="1" dirty="0">
                <a:solidFill>
                  <a:srgbClr val="007EB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This credential requires users to generate or receive security tokens or certificates. This can be done using an authenticator application, or a time sensitive One-Time-Password (OTP) delivered by SMS, email, or secure link.</a:t>
            </a:r>
            <a:endParaRPr lang="en-PH" sz="2000" dirty="0">
              <a:solidFill>
                <a:srgbClr val="007EB0"/>
              </a:solidFill>
            </a:endParaRPr>
          </a:p>
        </p:txBody>
      </p:sp>
      <p:sp>
        <p:nvSpPr>
          <p:cNvPr id="5" name="TextBox 4">
            <a:extLst>
              <a:ext uri="{FF2B5EF4-FFF2-40B4-BE49-F238E27FC236}">
                <a16:creationId xmlns:a16="http://schemas.microsoft.com/office/drawing/2014/main" id="{B3DBFD69-F907-20E9-267B-48A61CB57C89}"/>
              </a:ext>
            </a:extLst>
          </p:cNvPr>
          <p:cNvSpPr txBox="1"/>
          <p:nvPr/>
        </p:nvSpPr>
        <p:spPr>
          <a:xfrm>
            <a:off x="284921" y="3781065"/>
            <a:ext cx="11734800" cy="707886"/>
          </a:xfrm>
          <a:prstGeom prst="rect">
            <a:avLst/>
          </a:prstGeom>
          <a:noFill/>
        </p:spPr>
        <p:txBody>
          <a:bodyPr wrap="square">
            <a:spAutoFit/>
          </a:bodyPr>
          <a:lstStyle/>
          <a:p>
            <a:pPr marL="342900" indent="-342900">
              <a:buFont typeface="Arial" panose="020B0604020202020204" pitchFamily="34" charset="0"/>
              <a:buChar char="•"/>
            </a:pPr>
            <a:r>
              <a:rPr lang="en-US" sz="2000"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Something You Are</a:t>
            </a:r>
            <a:r>
              <a:rPr lang="en-US" sz="2000" b="1" dirty="0">
                <a:solidFill>
                  <a:srgbClr val="007EB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This includes biometric identifiers based on physiological characteristics such as fingerprints, eye, facial or voice recognition </a:t>
            </a:r>
            <a:endParaRPr lang="en-PH" sz="2000" dirty="0">
              <a:solidFill>
                <a:srgbClr val="007EB0"/>
              </a:solidFill>
            </a:endParaRPr>
          </a:p>
        </p:txBody>
      </p:sp>
      <p:sp>
        <p:nvSpPr>
          <p:cNvPr id="8" name="TextBox 7">
            <a:extLst>
              <a:ext uri="{FF2B5EF4-FFF2-40B4-BE49-F238E27FC236}">
                <a16:creationId xmlns:a16="http://schemas.microsoft.com/office/drawing/2014/main" id="{695F9D86-22E6-C33F-B656-972756C3FDF0}"/>
              </a:ext>
            </a:extLst>
          </p:cNvPr>
          <p:cNvSpPr txBox="1"/>
          <p:nvPr/>
        </p:nvSpPr>
        <p:spPr>
          <a:xfrm>
            <a:off x="321364" y="4488951"/>
            <a:ext cx="11734800" cy="707886"/>
          </a:xfrm>
          <a:prstGeom prst="rect">
            <a:avLst/>
          </a:prstGeom>
          <a:noFill/>
        </p:spPr>
        <p:txBody>
          <a:bodyPr wrap="square">
            <a:spAutoFit/>
          </a:bodyPr>
          <a:lstStyle/>
          <a:p>
            <a:pPr marL="342900" indent="-342900">
              <a:buFont typeface="Arial" panose="020B0604020202020204" pitchFamily="34" charset="0"/>
              <a:buChar char="•"/>
            </a:pPr>
            <a:r>
              <a:rPr lang="en-US" sz="2000"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Something You Do</a:t>
            </a:r>
            <a:r>
              <a:rPr lang="en-US" sz="2000" b="1" dirty="0">
                <a:solidFill>
                  <a:srgbClr val="007EB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This includes voice pattern, handwriting, typing rhythm</a:t>
            </a:r>
            <a:endParaRPr lang="en-PH" sz="2000" b="1" dirty="0">
              <a:solidFill>
                <a:srgbClr val="007EB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endParaRPr lang="en-PH" sz="2000" dirty="0">
              <a:solidFill>
                <a:srgbClr val="007EB0"/>
              </a:solidFill>
            </a:endParaRPr>
          </a:p>
        </p:txBody>
      </p:sp>
    </p:spTree>
    <p:extLst>
      <p:ext uri="{BB962C8B-B14F-4D97-AF65-F5344CB8AC3E}">
        <p14:creationId xmlns:p14="http://schemas.microsoft.com/office/powerpoint/2010/main" val="27129314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3" grpId="0"/>
      <p:bldP spid="5"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310E4-EBF0-E7D4-8944-5F19F2DEFEC6}"/>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BF9E49D-0055-0025-157F-DF8BEA1D3192}"/>
              </a:ext>
            </a:extLst>
          </p:cNvPr>
          <p:cNvSpPr txBox="1"/>
          <p:nvPr/>
        </p:nvSpPr>
        <p:spPr>
          <a:xfrm>
            <a:off x="284921" y="481090"/>
            <a:ext cx="11807687" cy="584775"/>
          </a:xfrm>
          <a:prstGeom prst="rect">
            <a:avLst/>
          </a:prstGeom>
          <a:noFill/>
        </p:spPr>
        <p:txBody>
          <a:bodyPr wrap="square">
            <a:spAutoFit/>
          </a:bodyPr>
          <a:lstStyle/>
          <a:p>
            <a:r>
              <a:rPr lang="en-US" sz="3200"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MULTI-FACTOR AUTHENTICATION (MFA)</a:t>
            </a:r>
            <a:endParaRPr lang="en-PH" sz="3200" dirty="0"/>
          </a:p>
        </p:txBody>
      </p:sp>
      <p:sp>
        <p:nvSpPr>
          <p:cNvPr id="4" name="TextBox 3">
            <a:extLst>
              <a:ext uri="{FF2B5EF4-FFF2-40B4-BE49-F238E27FC236}">
                <a16:creationId xmlns:a16="http://schemas.microsoft.com/office/drawing/2014/main" id="{6E072B81-9F28-E81A-68BB-67EFA6B5A3B8}"/>
              </a:ext>
            </a:extLst>
          </p:cNvPr>
          <p:cNvSpPr txBox="1"/>
          <p:nvPr/>
        </p:nvSpPr>
        <p:spPr>
          <a:xfrm>
            <a:off x="284921" y="1280286"/>
            <a:ext cx="11734800" cy="461665"/>
          </a:xfrm>
          <a:prstGeom prst="rect">
            <a:avLst/>
          </a:prstGeom>
          <a:noFill/>
        </p:spPr>
        <p:txBody>
          <a:bodyPr wrap="square">
            <a:spAutoFit/>
          </a:bodyPr>
          <a:lstStyle/>
          <a:p>
            <a:r>
              <a:rPr lang="en-US" sz="2400" b="1" dirty="0">
                <a:solidFill>
                  <a:srgbClr val="007EB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Types of Authentication/Authorization Methods:</a:t>
            </a:r>
            <a:endParaRPr lang="en-PH" sz="2400" dirty="0">
              <a:solidFill>
                <a:srgbClr val="007EB0"/>
              </a:solidFill>
            </a:endParaRPr>
          </a:p>
        </p:txBody>
      </p:sp>
      <p:sp>
        <p:nvSpPr>
          <p:cNvPr id="2" name="TextBox 1">
            <a:extLst>
              <a:ext uri="{FF2B5EF4-FFF2-40B4-BE49-F238E27FC236}">
                <a16:creationId xmlns:a16="http://schemas.microsoft.com/office/drawing/2014/main" id="{246FF601-8056-7B74-0D5C-5366F45092B0}"/>
              </a:ext>
            </a:extLst>
          </p:cNvPr>
          <p:cNvSpPr txBox="1"/>
          <p:nvPr/>
        </p:nvSpPr>
        <p:spPr>
          <a:xfrm>
            <a:off x="284921" y="1941183"/>
            <a:ext cx="11734800" cy="1631216"/>
          </a:xfrm>
          <a:prstGeom prst="rect">
            <a:avLst/>
          </a:prstGeom>
          <a:noFill/>
        </p:spPr>
        <p:txBody>
          <a:bodyPr wrap="square">
            <a:spAutoFit/>
          </a:bodyPr>
          <a:lstStyle/>
          <a:p>
            <a:r>
              <a:rPr lang="en-US" sz="2000"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SMS or Voice</a:t>
            </a:r>
            <a:endParaRPr lang="en-US" sz="2000" b="1" dirty="0">
              <a:solidFill>
                <a:srgbClr val="007EB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dirty="0">
                <a:solidFill>
                  <a:srgbClr val="007EB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This is a very weak type of MFA which works by sending a code to the user’s phone or email. The user then retrieves this second factor code from their text or email inbox to use for login authentication. This is the </a:t>
            </a:r>
            <a:r>
              <a:rPr lang="en-US" sz="2000" b="1" i="1" dirty="0">
                <a:solidFill>
                  <a:srgbClr val="007EB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weakest form of MFA</a:t>
            </a:r>
            <a:r>
              <a:rPr lang="en-US" sz="2000" b="1" dirty="0">
                <a:solidFill>
                  <a:srgbClr val="007EB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It is </a:t>
            </a:r>
            <a:r>
              <a:rPr lang="en-US" sz="2000" b="1" i="1" dirty="0">
                <a:solidFill>
                  <a:srgbClr val="007EB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vulnerable to phishing and SIM swap attacks.</a:t>
            </a:r>
            <a:endParaRPr lang="en-PH" sz="2000" i="1" dirty="0">
              <a:solidFill>
                <a:srgbClr val="007EB0"/>
              </a:solidFill>
            </a:endParaRPr>
          </a:p>
        </p:txBody>
      </p:sp>
      <p:sp>
        <p:nvSpPr>
          <p:cNvPr id="7" name="TextBox 6">
            <a:extLst>
              <a:ext uri="{FF2B5EF4-FFF2-40B4-BE49-F238E27FC236}">
                <a16:creationId xmlns:a16="http://schemas.microsoft.com/office/drawing/2014/main" id="{19C64B9C-544A-620F-E0DD-28C324B13262}"/>
              </a:ext>
            </a:extLst>
          </p:cNvPr>
          <p:cNvSpPr txBox="1"/>
          <p:nvPr/>
        </p:nvSpPr>
        <p:spPr>
          <a:xfrm>
            <a:off x="291547" y="3740314"/>
            <a:ext cx="11734800" cy="1631216"/>
          </a:xfrm>
          <a:prstGeom prst="rect">
            <a:avLst/>
          </a:prstGeom>
          <a:noFill/>
        </p:spPr>
        <p:txBody>
          <a:bodyPr wrap="square">
            <a:spAutoFit/>
          </a:bodyPr>
          <a:lstStyle/>
          <a:p>
            <a:r>
              <a:rPr lang="en-US" sz="2000"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App-based authentication</a:t>
            </a:r>
            <a:endParaRPr lang="en-US" sz="2000" b="1" dirty="0">
              <a:solidFill>
                <a:srgbClr val="007EB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dirty="0">
                <a:solidFill>
                  <a:srgbClr val="007EB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This is stronger than SMS or Voice MFA. Examples of app-based authentication include one-time password (OTP), mobile push notification and token-based OTP. They verify a user’s identify either by generating OTP codes or by sending “push” pop-up notifications to a user’s mobile application for their approval</a:t>
            </a:r>
            <a:endParaRPr lang="en-PH" sz="2000" i="1" dirty="0">
              <a:solidFill>
                <a:srgbClr val="007EB0"/>
              </a:solidFill>
            </a:endParaRPr>
          </a:p>
        </p:txBody>
      </p:sp>
    </p:spTree>
    <p:extLst>
      <p:ext uri="{BB962C8B-B14F-4D97-AF65-F5344CB8AC3E}">
        <p14:creationId xmlns:p14="http://schemas.microsoft.com/office/powerpoint/2010/main" val="3924746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753689-0CFC-2049-3C72-6462313C6DF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82144A53-2BAE-221D-440A-40E68662121C}"/>
              </a:ext>
            </a:extLst>
          </p:cNvPr>
          <p:cNvSpPr txBox="1"/>
          <p:nvPr/>
        </p:nvSpPr>
        <p:spPr>
          <a:xfrm>
            <a:off x="284921" y="481090"/>
            <a:ext cx="11807687" cy="584775"/>
          </a:xfrm>
          <a:prstGeom prst="rect">
            <a:avLst/>
          </a:prstGeom>
          <a:noFill/>
        </p:spPr>
        <p:txBody>
          <a:bodyPr wrap="square">
            <a:spAutoFit/>
          </a:bodyPr>
          <a:lstStyle/>
          <a:p>
            <a:r>
              <a:rPr lang="en-US" sz="3200"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MULTI-FACTOR AUTHENTICATION (MFA)</a:t>
            </a:r>
            <a:endParaRPr lang="en-PH" sz="3200" dirty="0"/>
          </a:p>
        </p:txBody>
      </p:sp>
      <p:sp>
        <p:nvSpPr>
          <p:cNvPr id="4" name="TextBox 3">
            <a:extLst>
              <a:ext uri="{FF2B5EF4-FFF2-40B4-BE49-F238E27FC236}">
                <a16:creationId xmlns:a16="http://schemas.microsoft.com/office/drawing/2014/main" id="{0ADA2EBD-83DD-B342-8012-FD1C35FE2C64}"/>
              </a:ext>
            </a:extLst>
          </p:cNvPr>
          <p:cNvSpPr txBox="1"/>
          <p:nvPr/>
        </p:nvSpPr>
        <p:spPr>
          <a:xfrm>
            <a:off x="284921" y="1280286"/>
            <a:ext cx="11734800" cy="461665"/>
          </a:xfrm>
          <a:prstGeom prst="rect">
            <a:avLst/>
          </a:prstGeom>
          <a:noFill/>
        </p:spPr>
        <p:txBody>
          <a:bodyPr wrap="square">
            <a:spAutoFit/>
          </a:bodyPr>
          <a:lstStyle/>
          <a:p>
            <a:r>
              <a:rPr lang="en-US" sz="2400" b="1" dirty="0">
                <a:solidFill>
                  <a:srgbClr val="007EB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Types of Authentication/Authorization Methods:</a:t>
            </a:r>
            <a:endParaRPr lang="en-PH" sz="2400" dirty="0">
              <a:solidFill>
                <a:srgbClr val="007EB0"/>
              </a:solidFill>
            </a:endParaRPr>
          </a:p>
        </p:txBody>
      </p:sp>
      <p:sp>
        <p:nvSpPr>
          <p:cNvPr id="2" name="TextBox 1">
            <a:extLst>
              <a:ext uri="{FF2B5EF4-FFF2-40B4-BE49-F238E27FC236}">
                <a16:creationId xmlns:a16="http://schemas.microsoft.com/office/drawing/2014/main" id="{156AD4C0-9F1C-D10E-C736-922AD02239BE}"/>
              </a:ext>
            </a:extLst>
          </p:cNvPr>
          <p:cNvSpPr txBox="1"/>
          <p:nvPr/>
        </p:nvSpPr>
        <p:spPr>
          <a:xfrm>
            <a:off x="325865" y="1931389"/>
            <a:ext cx="11734800" cy="2246769"/>
          </a:xfrm>
          <a:prstGeom prst="rect">
            <a:avLst/>
          </a:prstGeom>
          <a:noFill/>
        </p:spPr>
        <p:txBody>
          <a:bodyPr wrap="square">
            <a:spAutoFit/>
          </a:bodyPr>
          <a:lstStyle/>
          <a:p>
            <a:r>
              <a:rPr lang="en-US" sz="2000"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Mobile Push Notifications</a:t>
            </a:r>
            <a:endParaRPr lang="en-US" sz="2000" b="1" dirty="0">
              <a:solidFill>
                <a:srgbClr val="007EB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dirty="0">
                <a:solidFill>
                  <a:srgbClr val="007EB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Vulnerable to MFA fatigue, where scammers use a strategy in which they bombard victims with MFA push notifications until they slip up and mistakenly authenticate the wrong attempts. This method can be further strengthened by using number matching. This is an additional step between receiving and accepting the prompt. The user is required to enter numbers from the identity platform into the application to approve the authentication request.</a:t>
            </a:r>
            <a:endParaRPr lang="en-PH" sz="2000" i="1" dirty="0">
              <a:solidFill>
                <a:srgbClr val="007EB0"/>
              </a:solidFill>
            </a:endParaRPr>
          </a:p>
        </p:txBody>
      </p:sp>
    </p:spTree>
    <p:extLst>
      <p:ext uri="{BB962C8B-B14F-4D97-AF65-F5344CB8AC3E}">
        <p14:creationId xmlns:p14="http://schemas.microsoft.com/office/powerpoint/2010/main" val="39422527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C17DCD-59AA-443A-63B8-4E6ABA2E8D9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FC1FDCFE-77DA-584A-527A-F7CDAE1E4241}"/>
              </a:ext>
            </a:extLst>
          </p:cNvPr>
          <p:cNvSpPr txBox="1"/>
          <p:nvPr/>
        </p:nvSpPr>
        <p:spPr>
          <a:xfrm>
            <a:off x="284921" y="481090"/>
            <a:ext cx="11807687" cy="584775"/>
          </a:xfrm>
          <a:prstGeom prst="rect">
            <a:avLst/>
          </a:prstGeom>
          <a:noFill/>
        </p:spPr>
        <p:txBody>
          <a:bodyPr wrap="square">
            <a:spAutoFit/>
          </a:bodyPr>
          <a:lstStyle/>
          <a:p>
            <a:r>
              <a:rPr lang="en-US" sz="3200"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MULTI-FACTOR AUTHENTICATION (MFA)</a:t>
            </a:r>
            <a:endParaRPr lang="en-PH" sz="3200" dirty="0"/>
          </a:p>
        </p:txBody>
      </p:sp>
      <p:sp>
        <p:nvSpPr>
          <p:cNvPr id="4" name="TextBox 3">
            <a:extLst>
              <a:ext uri="{FF2B5EF4-FFF2-40B4-BE49-F238E27FC236}">
                <a16:creationId xmlns:a16="http://schemas.microsoft.com/office/drawing/2014/main" id="{1876BA56-C879-CA44-3976-E96837247040}"/>
              </a:ext>
            </a:extLst>
          </p:cNvPr>
          <p:cNvSpPr txBox="1"/>
          <p:nvPr/>
        </p:nvSpPr>
        <p:spPr>
          <a:xfrm>
            <a:off x="284921" y="1280286"/>
            <a:ext cx="11734800" cy="461665"/>
          </a:xfrm>
          <a:prstGeom prst="rect">
            <a:avLst/>
          </a:prstGeom>
          <a:noFill/>
        </p:spPr>
        <p:txBody>
          <a:bodyPr wrap="square">
            <a:spAutoFit/>
          </a:bodyPr>
          <a:lstStyle/>
          <a:p>
            <a:r>
              <a:rPr lang="en-US" sz="2400" b="1" dirty="0">
                <a:solidFill>
                  <a:srgbClr val="007EB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Types of Authentication/Authorization Methods:</a:t>
            </a:r>
            <a:endParaRPr lang="en-PH" sz="2400" dirty="0">
              <a:solidFill>
                <a:srgbClr val="007EB0"/>
              </a:solidFill>
            </a:endParaRPr>
          </a:p>
        </p:txBody>
      </p:sp>
      <p:sp>
        <p:nvSpPr>
          <p:cNvPr id="2" name="TextBox 1">
            <a:extLst>
              <a:ext uri="{FF2B5EF4-FFF2-40B4-BE49-F238E27FC236}">
                <a16:creationId xmlns:a16="http://schemas.microsoft.com/office/drawing/2014/main" id="{659067D8-7796-A927-F779-35DE344C9EB6}"/>
              </a:ext>
            </a:extLst>
          </p:cNvPr>
          <p:cNvSpPr txBox="1"/>
          <p:nvPr/>
        </p:nvSpPr>
        <p:spPr>
          <a:xfrm>
            <a:off x="325865" y="1931389"/>
            <a:ext cx="11734800" cy="1631216"/>
          </a:xfrm>
          <a:prstGeom prst="rect">
            <a:avLst/>
          </a:prstGeom>
          <a:noFill/>
        </p:spPr>
        <p:txBody>
          <a:bodyPr wrap="square">
            <a:spAutoFit/>
          </a:bodyPr>
          <a:lstStyle/>
          <a:p>
            <a:r>
              <a:rPr lang="en-US" sz="2000"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Phishing-resistant MFA</a:t>
            </a:r>
            <a:endParaRPr lang="en-US" sz="2000" b="1" dirty="0">
              <a:solidFill>
                <a:srgbClr val="007EB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dirty="0">
                <a:solidFill>
                  <a:srgbClr val="007EB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This is currently the gold standard in MFA. This involves the same authentication process, but people are removed from the process as much as possible. The most common way to implement this is through the FIDO2 standard which uses “</a:t>
            </a:r>
            <a:r>
              <a:rPr lang="en-US" sz="2000" b="1" dirty="0" err="1">
                <a:solidFill>
                  <a:srgbClr val="007EB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WebAuthn</a:t>
            </a:r>
            <a:r>
              <a:rPr lang="en-US" sz="2000" b="1" dirty="0">
                <a:solidFill>
                  <a:srgbClr val="007EB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technology. This can significantly reduce the risk of phishing as well as the usefulness of a stolen session token.</a:t>
            </a:r>
            <a:endParaRPr lang="en-PH" sz="2000" i="1" dirty="0">
              <a:solidFill>
                <a:srgbClr val="007EB0"/>
              </a:solidFill>
            </a:endParaRPr>
          </a:p>
        </p:txBody>
      </p:sp>
    </p:spTree>
    <p:extLst>
      <p:ext uri="{BB962C8B-B14F-4D97-AF65-F5344CB8AC3E}">
        <p14:creationId xmlns:p14="http://schemas.microsoft.com/office/powerpoint/2010/main" val="24993325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6261</TotalTime>
  <Words>1976</Words>
  <Application>Microsoft Office PowerPoint</Application>
  <PresentationFormat>Widescreen</PresentationFormat>
  <Paragraphs>164</Paragraphs>
  <Slides>35</Slides>
  <Notes>34</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Dotum</vt:lpstr>
      <vt:lpstr>굴림</vt:lpstr>
      <vt:lpstr>Aptos</vt:lpstr>
      <vt:lpstr>Arial</vt:lpstr>
      <vt:lpstr>Calibri</vt:lpstr>
      <vt:lpstr>Calibri Light</vt:lpstr>
      <vt:lpstr>Google Sans</vt:lpstr>
      <vt:lpstr>Inter</vt:lpstr>
      <vt:lpstr>Open Sans</vt:lpstr>
      <vt:lpstr>Wingdings</vt:lpstr>
      <vt:lpstr>Office Theme</vt:lpstr>
      <vt:lpstr>Security Mechanisms (Authentication)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Single Key/Symmetric Encryption</vt:lpstr>
      <vt:lpstr>Single or Symmetric Encryption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Kim Faburada</dc:creator>
  <cp:lastModifiedBy>Kim Faburada</cp:lastModifiedBy>
  <cp:revision>26</cp:revision>
  <cp:lastPrinted>2025-04-04T07:05:19Z</cp:lastPrinted>
  <dcterms:created xsi:type="dcterms:W3CDTF">2023-08-01T02:19:24Z</dcterms:created>
  <dcterms:modified xsi:type="dcterms:W3CDTF">2025-04-15T08:37:32Z</dcterms:modified>
</cp:coreProperties>
</file>